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1" r:id="rId4"/>
    <p:sldId id="276" r:id="rId5"/>
    <p:sldId id="274" r:id="rId6"/>
    <p:sldId id="272" r:id="rId7"/>
    <p:sldId id="288" r:id="rId8"/>
    <p:sldId id="294" r:id="rId9"/>
    <p:sldId id="290" r:id="rId10"/>
    <p:sldId id="292" r:id="rId11"/>
    <p:sldId id="293" r:id="rId12"/>
    <p:sldId id="289" r:id="rId13"/>
    <p:sldId id="291" r:id="rId14"/>
    <p:sldId id="295" r:id="rId15"/>
    <p:sldId id="277" r:id="rId16"/>
    <p:sldId id="278" r:id="rId17"/>
    <p:sldId id="279" r:id="rId18"/>
    <p:sldId id="298" r:id="rId19"/>
    <p:sldId id="296" r:id="rId20"/>
    <p:sldId id="25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114" d="100"/>
          <a:sy n="114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재창" userId="8a6844337542d75d" providerId="LiveId" clId="{50ABA0C6-955F-4243-88D3-3DABD5A6E4A7}"/>
    <pc:docChg chg="undo custSel addSld delSld modSld sldOrd">
      <pc:chgData name="심 재창" userId="8a6844337542d75d" providerId="LiveId" clId="{50ABA0C6-955F-4243-88D3-3DABD5A6E4A7}" dt="2018-12-01T09:18:13.880" v="451"/>
      <pc:docMkLst>
        <pc:docMk/>
      </pc:docMkLst>
      <pc:sldChg chg="del">
        <pc:chgData name="심 재창" userId="8a6844337542d75d" providerId="LiveId" clId="{50ABA0C6-955F-4243-88D3-3DABD5A6E4A7}" dt="2018-12-01T09:17:36" v="420" actId="2696"/>
        <pc:sldMkLst>
          <pc:docMk/>
          <pc:sldMk cId="1096901119" sldId="275"/>
        </pc:sldMkLst>
      </pc:sldChg>
      <pc:sldChg chg="modSp">
        <pc:chgData name="심 재창" userId="8a6844337542d75d" providerId="LiveId" clId="{50ABA0C6-955F-4243-88D3-3DABD5A6E4A7}" dt="2018-12-01T09:17:23.005" v="419" actId="1035"/>
        <pc:sldMkLst>
          <pc:docMk/>
          <pc:sldMk cId="1347862815" sldId="276"/>
        </pc:sldMkLst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13" creationId="{AE141CCD-89A7-473B-9ED5-D1507044A6B3}"/>
          </ac:spMkLst>
        </pc:spChg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14" creationId="{1F5574EF-CE7D-4528-929C-28D637194A5D}"/>
          </ac:spMkLst>
        </pc:spChg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29" creationId="{00000000-0000-0000-0000-000000000000}"/>
          </ac:spMkLst>
        </pc:spChg>
      </pc:sldChg>
      <pc:sldChg chg="del">
        <pc:chgData name="심 재창" userId="8a6844337542d75d" providerId="LiveId" clId="{50ABA0C6-955F-4243-88D3-3DABD5A6E4A7}" dt="2018-12-01T09:17:36.760" v="421" actId="2696"/>
        <pc:sldMkLst>
          <pc:docMk/>
          <pc:sldMk cId="2310473284" sldId="281"/>
        </pc:sldMkLst>
      </pc:sldChg>
      <pc:sldChg chg="del">
        <pc:chgData name="심 재창" userId="8a6844337542d75d" providerId="LiveId" clId="{50ABA0C6-955F-4243-88D3-3DABD5A6E4A7}" dt="2018-12-01T09:17:37.373" v="422" actId="2696"/>
        <pc:sldMkLst>
          <pc:docMk/>
          <pc:sldMk cId="3812427306" sldId="282"/>
        </pc:sldMkLst>
      </pc:sldChg>
      <pc:sldChg chg="del">
        <pc:chgData name="심 재창" userId="8a6844337542d75d" providerId="LiveId" clId="{50ABA0C6-955F-4243-88D3-3DABD5A6E4A7}" dt="2018-12-01T09:17:37.815" v="423" actId="2696"/>
        <pc:sldMkLst>
          <pc:docMk/>
          <pc:sldMk cId="3509527452" sldId="283"/>
        </pc:sldMkLst>
      </pc:sldChg>
      <pc:sldChg chg="del">
        <pc:chgData name="심 재창" userId="8a6844337542d75d" providerId="LiveId" clId="{50ABA0C6-955F-4243-88D3-3DABD5A6E4A7}" dt="2018-12-01T09:17:38.228" v="424" actId="2696"/>
        <pc:sldMkLst>
          <pc:docMk/>
          <pc:sldMk cId="465334419" sldId="284"/>
        </pc:sldMkLst>
      </pc:sldChg>
      <pc:sldChg chg="del">
        <pc:chgData name="심 재창" userId="8a6844337542d75d" providerId="LiveId" clId="{50ABA0C6-955F-4243-88D3-3DABD5A6E4A7}" dt="2018-12-01T09:17:38.671" v="425" actId="2696"/>
        <pc:sldMkLst>
          <pc:docMk/>
          <pc:sldMk cId="843146405" sldId="285"/>
        </pc:sldMkLst>
      </pc:sldChg>
      <pc:sldChg chg="del">
        <pc:chgData name="심 재창" userId="8a6844337542d75d" providerId="LiveId" clId="{50ABA0C6-955F-4243-88D3-3DABD5A6E4A7}" dt="2018-12-01T09:17:39.058" v="426" actId="2696"/>
        <pc:sldMkLst>
          <pc:docMk/>
          <pc:sldMk cId="1850316924" sldId="286"/>
        </pc:sldMkLst>
      </pc:sldChg>
      <pc:sldChg chg="del">
        <pc:chgData name="심 재창" userId="8a6844337542d75d" providerId="LiveId" clId="{50ABA0C6-955F-4243-88D3-3DABD5A6E4A7}" dt="2018-12-01T09:17:39.700" v="427" actId="2696"/>
        <pc:sldMkLst>
          <pc:docMk/>
          <pc:sldMk cId="2424845843" sldId="287"/>
        </pc:sldMkLst>
      </pc:sldChg>
      <pc:sldChg chg="addSp delSp modSp add ord">
        <pc:chgData name="심 재창" userId="8a6844337542d75d" providerId="LiveId" clId="{50ABA0C6-955F-4243-88D3-3DABD5A6E4A7}" dt="2018-12-01T09:18:13.880" v="451"/>
        <pc:sldMkLst>
          <pc:docMk/>
          <pc:sldMk cId="2940899046" sldId="297"/>
        </pc:sldMkLst>
        <pc:spChg chg="del mod">
          <ac:chgData name="심 재창" userId="8a6844337542d75d" providerId="LiveId" clId="{50ABA0C6-955F-4243-88D3-3DABD5A6E4A7}" dt="2018-12-01T09:12:30.829" v="5" actId="478"/>
          <ac:spMkLst>
            <pc:docMk/>
            <pc:sldMk cId="2940899046" sldId="297"/>
            <ac:spMk id="2" creationId="{00000000-0000-0000-0000-000000000000}"/>
          </ac:spMkLst>
        </pc:spChg>
        <pc:spChg chg="add mod">
          <ac:chgData name="심 재창" userId="8a6844337542d75d" providerId="LiveId" clId="{50ABA0C6-955F-4243-88D3-3DABD5A6E4A7}" dt="2018-12-01T09:16:43.887" v="405" actId="1035"/>
          <ac:spMkLst>
            <pc:docMk/>
            <pc:sldMk cId="2940899046" sldId="297"/>
            <ac:spMk id="8" creationId="{98E82FFB-1400-437A-85FB-16C3A0EF0F2C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9" creationId="{C88480BA-D8BD-49C1-931C-1FA1741556C4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10" creationId="{DB68F6F1-7F7C-4346-8774-2D4F85AC7C01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11" creationId="{4B0A9081-2B3D-4774-9E6B-DF22CDC8CBF1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13" creationId="{AE141CCD-89A7-473B-9ED5-D1507044A6B3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14" creationId="{1F5574EF-CE7D-4528-929C-28D637194A5D}"/>
          </ac:spMkLst>
        </pc:spChg>
        <pc:spChg chg="add del">
          <ac:chgData name="심 재창" userId="8a6844337542d75d" providerId="LiveId" clId="{50ABA0C6-955F-4243-88D3-3DABD5A6E4A7}" dt="2018-12-01T09:13:14.140" v="107" actId="478"/>
          <ac:spMkLst>
            <pc:docMk/>
            <pc:sldMk cId="2940899046" sldId="297"/>
            <ac:spMk id="16" creationId="{0EF540C7-920B-483F-909A-D5447BDA86F2}"/>
          </ac:spMkLst>
        </pc:spChg>
        <pc:spChg chg="add del">
          <ac:chgData name="심 재창" userId="8a6844337542d75d" providerId="LiveId" clId="{50ABA0C6-955F-4243-88D3-3DABD5A6E4A7}" dt="2018-12-01T09:13:16.542" v="108" actId="478"/>
          <ac:spMkLst>
            <pc:docMk/>
            <pc:sldMk cId="2940899046" sldId="297"/>
            <ac:spMk id="17" creationId="{0676DF30-D0DB-4A71-B3A4-2A9BCBAD480F}"/>
          </ac:spMkLst>
        </pc:spChg>
        <pc:spChg chg="add del">
          <ac:chgData name="심 재창" userId="8a6844337542d75d" providerId="LiveId" clId="{50ABA0C6-955F-4243-88D3-3DABD5A6E4A7}" dt="2018-12-01T09:13:19.208" v="109" actId="478"/>
          <ac:spMkLst>
            <pc:docMk/>
            <pc:sldMk cId="2940899046" sldId="297"/>
            <ac:spMk id="18" creationId="{9E5AE561-BF00-4011-A3D4-EB2693529A63}"/>
          </ac:spMkLst>
        </pc:spChg>
        <pc:spChg chg="add mod">
          <ac:chgData name="심 재창" userId="8a6844337542d75d" providerId="LiveId" clId="{50ABA0C6-955F-4243-88D3-3DABD5A6E4A7}" dt="2018-12-01T09:18:13.880" v="451"/>
          <ac:spMkLst>
            <pc:docMk/>
            <pc:sldMk cId="2940899046" sldId="297"/>
            <ac:spMk id="20" creationId="{99C82C20-F891-4458-9C7F-29942CB06D7A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29" creationId="{00000000-0000-0000-0000-000000000000}"/>
          </ac:spMkLst>
        </pc:spChg>
        <pc:cxnChg chg="add del">
          <ac:chgData name="심 재창" userId="8a6844337542d75d" providerId="LiveId" clId="{50ABA0C6-955F-4243-88D3-3DABD5A6E4A7}" dt="2018-12-01T09:14:36.270" v="195" actId="478"/>
          <ac:cxnSpMkLst>
            <pc:docMk/>
            <pc:sldMk cId="2940899046" sldId="297"/>
            <ac:cxnSpMk id="12" creationId="{7D481C8B-AF00-4612-A01F-67633EBC1C91}"/>
          </ac:cxnSpMkLst>
        </pc:cxnChg>
        <pc:cxnChg chg="add del mod">
          <ac:chgData name="심 재창" userId="8a6844337542d75d" providerId="LiveId" clId="{50ABA0C6-955F-4243-88D3-3DABD5A6E4A7}" dt="2018-12-01T09:14:33.937" v="194" actId="478"/>
          <ac:cxnSpMkLst>
            <pc:docMk/>
            <pc:sldMk cId="2940899046" sldId="297"/>
            <ac:cxnSpMk id="15" creationId="{5D0D8A6F-4758-41B2-A5C8-4335FE9A0BCD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1" creationId="{1B20580D-1C12-412C-AE78-29B9F834A6FC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2" creationId="{F5573E1E-C0C7-424D-9A7F-89D028E6869B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3" creationId="{7CE301BE-1D69-48BB-9496-D2A8F8DAD2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IM6zoYlWr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660418"/>
            <a:ext cx="6157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자가 </a:t>
            </a:r>
            <a:r>
              <a:rPr lang="ko-KR" altLang="en-US" sz="48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심리돌봄</a:t>
            </a:r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도우미</a:t>
            </a:r>
            <a:endParaRPr lang="en-US" altLang="ko-KR" sz="48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Self Psycho-Care Helper</a:t>
            </a:r>
            <a:endParaRPr lang="en-US" altLang="ko-KR" sz="48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심리학과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14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학번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심재창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6C66D-342C-4A1D-9B70-046B009B3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1368152"/>
            <a:ext cx="2887918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743BE1-5016-489A-94BA-A083E47E325D}"/>
              </a:ext>
            </a:extLst>
          </p:cNvPr>
          <p:cNvGrpSpPr/>
          <p:nvPr/>
        </p:nvGrpSpPr>
        <p:grpSpPr>
          <a:xfrm>
            <a:off x="5169653" y="-52753"/>
            <a:ext cx="1654117" cy="6963505"/>
            <a:chOff x="5685857" y="307934"/>
            <a:chExt cx="1654117" cy="765985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E9077E-E37F-4B9A-B112-B2F93FCC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307934"/>
              <a:ext cx="1654117" cy="412230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A1A1A7-3EFA-4279-AFF3-558D1CC6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4365104"/>
              <a:ext cx="1654117" cy="360268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CA4930-65F8-41E2-A229-3E60A5C2188D}"/>
              </a:ext>
            </a:extLst>
          </p:cNvPr>
          <p:cNvGrpSpPr/>
          <p:nvPr/>
        </p:nvGrpSpPr>
        <p:grpSpPr>
          <a:xfrm>
            <a:off x="7236296" y="1124744"/>
            <a:ext cx="1508686" cy="4337729"/>
            <a:chOff x="4153291" y="989217"/>
            <a:chExt cx="1508686" cy="43377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097680-EE59-498D-95ED-44A0590D8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107" y="989217"/>
              <a:ext cx="1495870" cy="26295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49EAF63-15E4-4E88-A2B0-D48C65CC4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91" y="3602760"/>
              <a:ext cx="1495870" cy="1724186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570CA-2AE9-403B-AB9E-19F3738656EA}"/>
              </a:ext>
            </a:extLst>
          </p:cNvPr>
          <p:cNvSpPr/>
          <p:nvPr/>
        </p:nvSpPr>
        <p:spPr>
          <a:xfrm>
            <a:off x="594108" y="2636912"/>
            <a:ext cx="288791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DC0363-324D-4424-B13C-BEE1E233CAB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2026" y="1932773"/>
            <a:ext cx="1687627" cy="13162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3C0A0B-A449-4BC8-A818-D88D8194200C}"/>
              </a:ext>
            </a:extLst>
          </p:cNvPr>
          <p:cNvSpPr/>
          <p:nvPr/>
        </p:nvSpPr>
        <p:spPr>
          <a:xfrm>
            <a:off x="5169653" y="229962"/>
            <a:ext cx="1654117" cy="3405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2A92C-F6DC-44D2-9814-45835EC33FAA}"/>
              </a:ext>
            </a:extLst>
          </p:cNvPr>
          <p:cNvSpPr/>
          <p:nvPr/>
        </p:nvSpPr>
        <p:spPr>
          <a:xfrm>
            <a:off x="5169653" y="3694795"/>
            <a:ext cx="1654117" cy="21042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12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BA6AB0-40BA-480F-996B-F8D8E8659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1368151"/>
            <a:ext cx="2887918" cy="47971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5FE921C-49DB-48D7-BCED-25A711119E98}"/>
              </a:ext>
            </a:extLst>
          </p:cNvPr>
          <p:cNvGrpSpPr/>
          <p:nvPr/>
        </p:nvGrpSpPr>
        <p:grpSpPr>
          <a:xfrm>
            <a:off x="5169653" y="-52753"/>
            <a:ext cx="1654117" cy="6963505"/>
            <a:chOff x="5685857" y="307934"/>
            <a:chExt cx="1654117" cy="76598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721FBD-3458-439B-87F9-A6E29E0F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307934"/>
              <a:ext cx="1654117" cy="41223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610A3E-15B6-4988-ADDD-893643F5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4365104"/>
              <a:ext cx="1654117" cy="360268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A596CF-7834-4B04-A427-388DC4A1E304}"/>
              </a:ext>
            </a:extLst>
          </p:cNvPr>
          <p:cNvGrpSpPr/>
          <p:nvPr/>
        </p:nvGrpSpPr>
        <p:grpSpPr>
          <a:xfrm>
            <a:off x="7236296" y="1124744"/>
            <a:ext cx="1508686" cy="4337729"/>
            <a:chOff x="4153291" y="989217"/>
            <a:chExt cx="1508686" cy="43377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881DD73-06DD-459E-B315-CDD41156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107" y="989217"/>
              <a:ext cx="1495870" cy="26295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9B3C39A-DDFA-4CED-8CD0-B734309B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91" y="3602760"/>
              <a:ext cx="1495870" cy="1724186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A92FBC-51B9-4715-A82A-380C27908C08}"/>
              </a:ext>
            </a:extLst>
          </p:cNvPr>
          <p:cNvSpPr/>
          <p:nvPr/>
        </p:nvSpPr>
        <p:spPr>
          <a:xfrm>
            <a:off x="594107" y="2816932"/>
            <a:ext cx="2887918" cy="2124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FEA8EE-BBC2-46F2-81B6-63274E415E6A}"/>
              </a:ext>
            </a:extLst>
          </p:cNvPr>
          <p:cNvSpPr/>
          <p:nvPr/>
        </p:nvSpPr>
        <p:spPr>
          <a:xfrm>
            <a:off x="5169653" y="3694794"/>
            <a:ext cx="1654117" cy="2110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C9F777-3C4D-4B18-A180-BD5F91001815}"/>
              </a:ext>
            </a:extLst>
          </p:cNvPr>
          <p:cNvSpPr/>
          <p:nvPr/>
        </p:nvSpPr>
        <p:spPr>
          <a:xfrm>
            <a:off x="5162011" y="260648"/>
            <a:ext cx="1661759" cy="3374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024DAD-7C09-423C-B415-D13336FF25F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482025" y="3879050"/>
            <a:ext cx="1687628" cy="8709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ACF4C-5A7E-4F6A-A6EC-C1CB82D0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555"/>
            <a:ext cx="3286584" cy="4953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F51811-2D1F-4C8D-A465-2FBE4250C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70555"/>
            <a:ext cx="3100789" cy="515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61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50D36-5F21-47A7-8D44-43A48E634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1" y="1290583"/>
            <a:ext cx="2979143" cy="450335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48FE85-EEF9-4F82-8C69-4E22EF64971C}"/>
              </a:ext>
            </a:extLst>
          </p:cNvPr>
          <p:cNvGrpSpPr/>
          <p:nvPr/>
        </p:nvGrpSpPr>
        <p:grpSpPr>
          <a:xfrm>
            <a:off x="5620858" y="97488"/>
            <a:ext cx="1759454" cy="6663022"/>
            <a:chOff x="5408618" y="625341"/>
            <a:chExt cx="1935399" cy="732932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C3E43E-DA02-4C41-859A-2014EC16D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8" r="1031"/>
            <a:stretch/>
          </p:blipFill>
          <p:spPr>
            <a:xfrm>
              <a:off x="5514962" y="5108935"/>
              <a:ext cx="1829055" cy="284573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E6ED5D-44BE-4B74-A311-379D2DF9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8" y="625341"/>
              <a:ext cx="1829055" cy="449642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5FFFE3-41B2-4471-A705-BDC21CFA1A47}"/>
              </a:ext>
            </a:extLst>
          </p:cNvPr>
          <p:cNvGrpSpPr/>
          <p:nvPr/>
        </p:nvGrpSpPr>
        <p:grpSpPr>
          <a:xfrm>
            <a:off x="7435013" y="759847"/>
            <a:ext cx="1529475" cy="5782336"/>
            <a:chOff x="7527922" y="1291181"/>
            <a:chExt cx="1529475" cy="5782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C51419-7B15-4EF6-9326-E74A0206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22" y="1291181"/>
              <a:ext cx="1503743" cy="285789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794412-36AB-4681-B96E-672B0D37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527" y="4073903"/>
              <a:ext cx="1495870" cy="299961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703F07-A530-47E3-A182-1CD734AE0627}"/>
              </a:ext>
            </a:extLst>
          </p:cNvPr>
          <p:cNvSpPr/>
          <p:nvPr/>
        </p:nvSpPr>
        <p:spPr>
          <a:xfrm>
            <a:off x="5620858" y="1340768"/>
            <a:ext cx="1696383" cy="541974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62CBDE-809C-4B90-B3DE-0E83F1F9E400}"/>
              </a:ext>
            </a:extLst>
          </p:cNvPr>
          <p:cNvSpPr/>
          <p:nvPr/>
        </p:nvSpPr>
        <p:spPr>
          <a:xfrm>
            <a:off x="7402921" y="753241"/>
            <a:ext cx="1561568" cy="44759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83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78B5-734A-4B9D-8DF0-1BFC5BE8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1" y="1268760"/>
            <a:ext cx="3032238" cy="50362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48FE85-EEF9-4F82-8C69-4E22EF64971C}"/>
              </a:ext>
            </a:extLst>
          </p:cNvPr>
          <p:cNvGrpSpPr/>
          <p:nvPr/>
        </p:nvGrpSpPr>
        <p:grpSpPr>
          <a:xfrm>
            <a:off x="5620858" y="97488"/>
            <a:ext cx="1759454" cy="6663022"/>
            <a:chOff x="5408618" y="625341"/>
            <a:chExt cx="1935399" cy="732932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C3E43E-DA02-4C41-859A-2014EC16D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8" r="1031"/>
            <a:stretch/>
          </p:blipFill>
          <p:spPr>
            <a:xfrm>
              <a:off x="5514962" y="5108935"/>
              <a:ext cx="1829055" cy="284573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E6ED5D-44BE-4B74-A311-379D2DF9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8" y="625341"/>
              <a:ext cx="1829055" cy="449642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5FFFE3-41B2-4471-A705-BDC21CFA1A47}"/>
              </a:ext>
            </a:extLst>
          </p:cNvPr>
          <p:cNvGrpSpPr/>
          <p:nvPr/>
        </p:nvGrpSpPr>
        <p:grpSpPr>
          <a:xfrm>
            <a:off x="7435013" y="759847"/>
            <a:ext cx="1529475" cy="5782336"/>
            <a:chOff x="7527922" y="1291181"/>
            <a:chExt cx="1529475" cy="5782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C51419-7B15-4EF6-9326-E74A0206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22" y="1291181"/>
              <a:ext cx="1503743" cy="285789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794412-36AB-4681-B96E-672B0D37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527" y="4073903"/>
              <a:ext cx="1495870" cy="2999614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00B7B4-440D-416D-A8F2-0BE78A2A0EE2}"/>
              </a:ext>
            </a:extLst>
          </p:cNvPr>
          <p:cNvSpPr/>
          <p:nvPr/>
        </p:nvSpPr>
        <p:spPr>
          <a:xfrm>
            <a:off x="528583" y="1993822"/>
            <a:ext cx="2985765" cy="421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703F07-A530-47E3-A182-1CD734AE0627}"/>
              </a:ext>
            </a:extLst>
          </p:cNvPr>
          <p:cNvSpPr/>
          <p:nvPr/>
        </p:nvSpPr>
        <p:spPr>
          <a:xfrm>
            <a:off x="5620858" y="1340768"/>
            <a:ext cx="1696383" cy="541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62CBDE-809C-4B90-B3DE-0E83F1F9E400}"/>
              </a:ext>
            </a:extLst>
          </p:cNvPr>
          <p:cNvSpPr/>
          <p:nvPr/>
        </p:nvSpPr>
        <p:spPr>
          <a:xfrm>
            <a:off x="7402921" y="753241"/>
            <a:ext cx="1561568" cy="4475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6100E-DA2E-4340-8E6B-81F65653400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3514348" y="4050639"/>
            <a:ext cx="2106510" cy="529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6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572" y="1268760"/>
            <a:ext cx="27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Firebase DB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656" y="2071704"/>
            <a:ext cx="783977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사용자 계정과 계정에 따른 검사 결과를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파이어베이스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한 사용자의 검사 점수가 갱신되면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모든 사용자의 점수를 기반으로 한 평균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표준편차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규준이 수정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9" name="갈매기형 수장 50">
            <a:extLst>
              <a:ext uri="{FF2B5EF4-FFF2-40B4-BE49-F238E27FC236}">
                <a16:creationId xmlns:a16="http://schemas.microsoft.com/office/drawing/2014/main" id="{7EEB0F78-4328-4142-BE79-530DF8AF5566}"/>
              </a:ext>
            </a:extLst>
          </p:cNvPr>
          <p:cNvSpPr/>
          <p:nvPr/>
        </p:nvSpPr>
        <p:spPr>
          <a:xfrm>
            <a:off x="3306744" y="4403074"/>
            <a:ext cx="360000" cy="72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BA7421-8F4F-425C-BB05-3B5551DBB4F4}"/>
              </a:ext>
            </a:extLst>
          </p:cNvPr>
          <p:cNvSpPr/>
          <p:nvPr/>
        </p:nvSpPr>
        <p:spPr>
          <a:xfrm>
            <a:off x="1163620" y="3872357"/>
            <a:ext cx="1714499" cy="1714497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검사점수</a:t>
            </a:r>
            <a:r>
              <a:rPr lang="en-US" altLang="ko-KR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/</a:t>
            </a:r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돌봄 자료 저장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1" name="갈매기형 수장 50">
            <a:extLst>
              <a:ext uri="{FF2B5EF4-FFF2-40B4-BE49-F238E27FC236}">
                <a16:creationId xmlns:a16="http://schemas.microsoft.com/office/drawing/2014/main" id="{1BF51C57-6ECA-42A7-8918-08C9F6500874}"/>
              </a:ext>
            </a:extLst>
          </p:cNvPr>
          <p:cNvSpPr/>
          <p:nvPr/>
        </p:nvSpPr>
        <p:spPr>
          <a:xfrm>
            <a:off x="5381244" y="4403074"/>
            <a:ext cx="360000" cy="72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F5985-53F3-4632-AC93-979F6D15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4" y="3730724"/>
            <a:ext cx="1714500" cy="17145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75E52DA-D94B-408E-90CF-3573E7F62376}"/>
              </a:ext>
            </a:extLst>
          </p:cNvPr>
          <p:cNvSpPr/>
          <p:nvPr/>
        </p:nvSpPr>
        <p:spPr>
          <a:xfrm>
            <a:off x="6169869" y="3872357"/>
            <a:ext cx="1714499" cy="1714497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누적된 자료로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그래프와 규준 산출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7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rgbClr val="404040"/>
                </a:solidFill>
                <a:latin typeface="바른돋움OTFPro 3" pitchFamily="50" charset="-127"/>
                <a:ea typeface="바른돋움OTFPro 3" pitchFamily="50" charset="-127"/>
              </a:rPr>
              <a:t>유사 앱과의 차이</a:t>
            </a:r>
            <a:endParaRPr lang="en-US" altLang="ko-KR" sz="2400" dirty="0">
              <a:solidFill>
                <a:srgbClr val="404040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CAD9F-CBA6-45A8-85A7-EF6EEFF2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5"/>
          <a:stretch/>
        </p:blipFill>
        <p:spPr>
          <a:xfrm>
            <a:off x="-28033" y="-27384"/>
            <a:ext cx="4544803" cy="7548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B5143E-53D1-42B5-97AA-721552793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1"/>
          <a:stretch/>
        </p:blipFill>
        <p:spPr>
          <a:xfrm>
            <a:off x="4598632" y="-99392"/>
            <a:ext cx="4335482" cy="70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572" y="1268760"/>
            <a:ext cx="27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Firebase DB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5536" y="2073772"/>
            <a:ext cx="8568952" cy="358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검사실행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	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개인 검사 점수 저장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	(“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spch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-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-sim/Users/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Test_Record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/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검사종류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/</a:t>
            </a:r>
            <a:r>
              <a:rPr lang="ko-KR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날짜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	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모든 사용자들의 점수로 평균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표준편차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규준 계산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후 저장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	(“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spch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-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db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-sim/Norm”)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검사결과 보기</a:t>
            </a:r>
            <a:endParaRPr lang="en-US" altLang="ko-KR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	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저장된 규준 데이터로 그래프 산출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63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 실행 영상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CDD08-4606-4026-8719-48C5D119B8BA}"/>
              </a:ext>
            </a:extLst>
          </p:cNvPr>
          <p:cNvSpPr/>
          <p:nvPr/>
        </p:nvSpPr>
        <p:spPr>
          <a:xfrm>
            <a:off x="1525877" y="3152001"/>
            <a:ext cx="310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FMono-Regular"/>
                <a:hlinkClick r:id="rId2"/>
              </a:rPr>
              <a:t>https://youtu.be/_IM6zoYlWrI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2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2FFB-1400-437A-85FB-16C3A0EF0F2C}"/>
              </a:ext>
            </a:extLst>
          </p:cNvPr>
          <p:cNvSpPr txBox="1"/>
          <p:nvPr/>
        </p:nvSpPr>
        <p:spPr>
          <a:xfrm>
            <a:off x="954564" y="69269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목차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480BA-D8BD-49C1-931C-1FA1741556C4}"/>
              </a:ext>
            </a:extLst>
          </p:cNvPr>
          <p:cNvSpPr txBox="1"/>
          <p:nvPr/>
        </p:nvSpPr>
        <p:spPr>
          <a:xfrm>
            <a:off x="905512" y="2876486"/>
            <a:ext cx="4568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구성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8F6F1-7F7C-4346-8774-2D4F85AC7C01}"/>
              </a:ext>
            </a:extLst>
          </p:cNvPr>
          <p:cNvSpPr txBox="1"/>
          <p:nvPr/>
        </p:nvSpPr>
        <p:spPr>
          <a:xfrm>
            <a:off x="904531" y="3956606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A9081-2B3D-4774-9E6B-DF22CDC8CBF1}"/>
              </a:ext>
            </a:extLst>
          </p:cNvPr>
          <p:cNvSpPr txBox="1"/>
          <p:nvPr/>
        </p:nvSpPr>
        <p:spPr>
          <a:xfrm>
            <a:off x="899592" y="1790559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82C20-F891-4458-9C7F-29942CB06D7A}"/>
              </a:ext>
            </a:extLst>
          </p:cNvPr>
          <p:cNvSpPr txBox="1"/>
          <p:nvPr/>
        </p:nvSpPr>
        <p:spPr>
          <a:xfrm>
            <a:off x="904531" y="5036726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실행 영상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20580D-1C12-412C-AE78-29B9F834A6FC}"/>
              </a:ext>
            </a:extLst>
          </p:cNvPr>
          <p:cNvCxnSpPr/>
          <p:nvPr/>
        </p:nvCxnSpPr>
        <p:spPr>
          <a:xfrm flipH="1">
            <a:off x="971600" y="265465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573E1E-C0C7-424D-9A7F-89D028E6869B}"/>
              </a:ext>
            </a:extLst>
          </p:cNvPr>
          <p:cNvCxnSpPr/>
          <p:nvPr/>
        </p:nvCxnSpPr>
        <p:spPr>
          <a:xfrm flipH="1">
            <a:off x="971600" y="373477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E301BE-1D69-48BB-9496-D2A8F8DAD2A0}"/>
              </a:ext>
            </a:extLst>
          </p:cNvPr>
          <p:cNvCxnSpPr/>
          <p:nvPr/>
        </p:nvCxnSpPr>
        <p:spPr>
          <a:xfrm flipH="1">
            <a:off x="971600" y="481489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9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55011-6B4C-409F-9139-159C9E7589B7}"/>
              </a:ext>
            </a:extLst>
          </p:cNvPr>
          <p:cNvSpPr txBox="1"/>
          <p:nvPr/>
        </p:nvSpPr>
        <p:spPr>
          <a:xfrm>
            <a:off x="2920746" y="2492896"/>
            <a:ext cx="3302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491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0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899314" y="1988840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대중의 정신건강에 대한 관심</a:t>
            </a: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AE141CCD-89A7-473B-9ED5-D1507044A6B3}"/>
              </a:ext>
            </a:extLst>
          </p:cNvPr>
          <p:cNvSpPr/>
          <p:nvPr/>
        </p:nvSpPr>
        <p:spPr>
          <a:xfrm>
            <a:off x="899313" y="3044853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대중은 스스로 진단 내리기를 원함</a:t>
            </a:r>
            <a:endParaRPr lang="en-US" altLang="ko-KR" sz="2400" b="1" dirty="0">
              <a:solidFill>
                <a:srgbClr val="404040"/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(</a:t>
            </a:r>
            <a:r>
              <a:rPr lang="ko-KR" altLang="en-US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진단을 불가하나</a:t>
            </a:r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스스로를 돌보는 것은 가능</a:t>
            </a:r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)</a:t>
            </a:r>
            <a:endParaRPr lang="ko-KR" altLang="en-US" sz="2400" dirty="0">
              <a:solidFill>
                <a:srgbClr val="404040"/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14" name="모서리가 둥근 직사각형 28">
            <a:extLst>
              <a:ext uri="{FF2B5EF4-FFF2-40B4-BE49-F238E27FC236}">
                <a16:creationId xmlns:a16="http://schemas.microsoft.com/office/drawing/2014/main" id="{1F5574EF-CE7D-4528-929C-28D637194A5D}"/>
              </a:ext>
            </a:extLst>
          </p:cNvPr>
          <p:cNvSpPr/>
          <p:nvPr/>
        </p:nvSpPr>
        <p:spPr>
          <a:xfrm>
            <a:off x="899312" y="4124662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연구에 도움이 될 만한 도구 개발 필요</a:t>
            </a:r>
          </a:p>
        </p:txBody>
      </p:sp>
    </p:spTree>
    <p:extLst>
      <p:ext uri="{BB962C8B-B14F-4D97-AF65-F5344CB8AC3E}">
        <p14:creationId xmlns:p14="http://schemas.microsoft.com/office/powerpoint/2010/main" val="13478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6915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심리검사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현재는 불안과 우울 검사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3027175" y="3207794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5845848" y="3207794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C05E643-1462-46C3-9BEF-31439D86F52F}"/>
              </a:ext>
            </a:extLst>
          </p:cNvPr>
          <p:cNvSpPr/>
          <p:nvPr/>
        </p:nvSpPr>
        <p:spPr>
          <a:xfrm>
            <a:off x="3505588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rm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인지치료적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문답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사고기록지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1674B8-00BC-4EC2-B414-F6B1ABA39E46}"/>
              </a:ext>
            </a:extLst>
          </p:cNvPr>
          <p:cNvSpPr/>
          <p:nvPr/>
        </p:nvSpPr>
        <p:spPr>
          <a:xfrm>
            <a:off x="6324261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검사 결과 변화를 확인 가능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그래프와 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39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5051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4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3219B2-DFF5-46B2-8700-7A8DC785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" y="1302673"/>
            <a:ext cx="3267531" cy="493463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01B416-9764-4986-B28B-3DDF45EE9C07}"/>
              </a:ext>
            </a:extLst>
          </p:cNvPr>
          <p:cNvGrpSpPr/>
          <p:nvPr/>
        </p:nvGrpSpPr>
        <p:grpSpPr>
          <a:xfrm>
            <a:off x="5644202" y="476672"/>
            <a:ext cx="1654946" cy="6138000"/>
            <a:chOff x="5049440" y="116632"/>
            <a:chExt cx="1829652" cy="67859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317450D-2458-4C01-8994-A3669EBF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563" y="116632"/>
              <a:ext cx="1819529" cy="39248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28B3CDC-D581-4697-AAA8-6EC19AE6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440" y="4035173"/>
              <a:ext cx="1829055" cy="286742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F1E62A-EFCF-40D0-B1D6-6587D532402D}"/>
              </a:ext>
            </a:extLst>
          </p:cNvPr>
          <p:cNvSpPr/>
          <p:nvPr/>
        </p:nvSpPr>
        <p:spPr>
          <a:xfrm>
            <a:off x="442400" y="3573016"/>
            <a:ext cx="297747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7AA1B-14C3-4701-BEE1-EE7B8186EDFB}"/>
              </a:ext>
            </a:extLst>
          </p:cNvPr>
          <p:cNvSpPr/>
          <p:nvPr/>
        </p:nvSpPr>
        <p:spPr>
          <a:xfrm>
            <a:off x="5633094" y="1916832"/>
            <a:ext cx="1675210" cy="2104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6D974-253F-4FFD-8F22-266108A0E7E7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419872" y="2968939"/>
            <a:ext cx="2213222" cy="12881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32F0A1-0DFB-4565-9172-8BACA7887ABD}"/>
              </a:ext>
            </a:extLst>
          </p:cNvPr>
          <p:cNvSpPr/>
          <p:nvPr/>
        </p:nvSpPr>
        <p:spPr>
          <a:xfrm>
            <a:off x="5653358" y="4077072"/>
            <a:ext cx="1654406" cy="13681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6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E732C-55F0-4B38-899F-34BF129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6" y="1268760"/>
            <a:ext cx="3034836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7A75517-5837-433B-A8DC-0EEFCBEF9CC2}"/>
              </a:ext>
            </a:extLst>
          </p:cNvPr>
          <p:cNvGrpSpPr/>
          <p:nvPr/>
        </p:nvGrpSpPr>
        <p:grpSpPr>
          <a:xfrm>
            <a:off x="5644202" y="476672"/>
            <a:ext cx="1654946" cy="6138000"/>
            <a:chOff x="5049440" y="116632"/>
            <a:chExt cx="1829652" cy="67859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49D5F7-5E85-4717-83CF-B14104C37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563" y="116632"/>
              <a:ext cx="1819529" cy="39248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B91B78-A439-494A-9EFE-AB9C374F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440" y="4035173"/>
              <a:ext cx="1829055" cy="286742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F39390-EFFA-45B3-9012-992718EB16FE}"/>
              </a:ext>
            </a:extLst>
          </p:cNvPr>
          <p:cNvSpPr/>
          <p:nvPr/>
        </p:nvSpPr>
        <p:spPr>
          <a:xfrm>
            <a:off x="1102068" y="3853932"/>
            <a:ext cx="1885755" cy="195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97AE43-BF99-4630-8AA2-49B183F3B643}"/>
              </a:ext>
            </a:extLst>
          </p:cNvPr>
          <p:cNvSpPr/>
          <p:nvPr/>
        </p:nvSpPr>
        <p:spPr>
          <a:xfrm>
            <a:off x="5653358" y="4077072"/>
            <a:ext cx="165440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D838B0-85CF-4141-AE70-0ACC68A6C2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987823" y="4761148"/>
            <a:ext cx="2665535" cy="684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C8CB2-7C33-42CD-B8E5-22F69C75C2B1}"/>
              </a:ext>
            </a:extLst>
          </p:cNvPr>
          <p:cNvSpPr/>
          <p:nvPr/>
        </p:nvSpPr>
        <p:spPr>
          <a:xfrm>
            <a:off x="5633094" y="1916832"/>
            <a:ext cx="1675210" cy="21042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D1CE5-FB15-4E44-B48E-0A79EE73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" y="1293147"/>
            <a:ext cx="3267531" cy="49441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E0B701-0CDB-4834-970C-73B27B98AA4F}"/>
              </a:ext>
            </a:extLst>
          </p:cNvPr>
          <p:cNvGrpSpPr/>
          <p:nvPr/>
        </p:nvGrpSpPr>
        <p:grpSpPr>
          <a:xfrm>
            <a:off x="5652120" y="422370"/>
            <a:ext cx="1677115" cy="6013260"/>
            <a:chOff x="5638798" y="116632"/>
            <a:chExt cx="1677115" cy="60132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FE524D-9CA8-42A9-8213-1379DE72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16632"/>
              <a:ext cx="1597498" cy="39895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1159CB-4ED7-4198-96A9-7CA065AFF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299" r="3441"/>
            <a:stretch/>
          </p:blipFill>
          <p:spPr>
            <a:xfrm>
              <a:off x="5814201" y="5220523"/>
              <a:ext cx="1501712" cy="9093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12D7C82-BBE4-4040-9CF1-244C23D8E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077" b="57960"/>
            <a:stretch/>
          </p:blipFill>
          <p:spPr>
            <a:xfrm>
              <a:off x="5681554" y="4005064"/>
              <a:ext cx="1634358" cy="121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9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250</Words>
  <Application>Microsoft Office PowerPoint</Application>
  <PresentationFormat>화면 슬라이드 쇼(4:3)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HY헤드라인M</vt:lpstr>
      <vt:lpstr>SFMono-Regular</vt:lpstr>
      <vt:lpstr>맑은 고딕</vt:lpstr>
      <vt:lpstr>바른돋움OTFPro 1</vt:lpstr>
      <vt:lpstr>바른돋움OTFPro 2</vt:lpstr>
      <vt:lpstr>바른돋움OTFPro 3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재창 심</cp:lastModifiedBy>
  <cp:revision>68</cp:revision>
  <dcterms:created xsi:type="dcterms:W3CDTF">2015-06-09T01:21:18Z</dcterms:created>
  <dcterms:modified xsi:type="dcterms:W3CDTF">2018-12-03T13:28:46Z</dcterms:modified>
</cp:coreProperties>
</file>