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7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9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3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8374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844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51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93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0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73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6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54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7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3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22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78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17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94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20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D505F-DCC9-48A5-AA73-6BAB8D868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 2(10.9-10.14) Progress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3EFD88-E1A6-4252-A612-BE6BE637C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Siyu Zhang </a:t>
            </a:r>
          </a:p>
          <a:p>
            <a:r>
              <a:rPr lang="en-US" altLang="zh-CN" dirty="0"/>
              <a:t>10.14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92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4251B-5657-4039-AE64-B5FA61B4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764373"/>
            <a:ext cx="9258300" cy="1293028"/>
          </a:xfrm>
        </p:spPr>
        <p:txBody>
          <a:bodyPr/>
          <a:lstStyle/>
          <a:p>
            <a:r>
              <a:rPr lang="en-US" altLang="zh-CN" dirty="0"/>
              <a:t>Update: Plan for the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1FC73-9D61-4A82-A8DE-622DE068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>
                <a:latin typeface="+mj-lt"/>
              </a:rPr>
              <a:t>Goal</a:t>
            </a:r>
            <a:r>
              <a:rPr lang="en-US" altLang="zh-CN" sz="2000" dirty="0">
                <a:latin typeface="+mj-lt"/>
              </a:rPr>
              <a:t>: </a:t>
            </a:r>
            <a:r>
              <a:rPr lang="en-US" altLang="zh-CN" sz="2000" b="0" i="0" dirty="0">
                <a:effectLst/>
                <a:latin typeface="+mj-lt"/>
              </a:rPr>
              <a:t> designed for showing the strength of ray tracing and customize a set of attributes in </a:t>
            </a:r>
            <a:r>
              <a:rPr lang="en-US" altLang="zh-CN" sz="2000" dirty="0">
                <a:latin typeface="+mj-lt"/>
              </a:rPr>
              <a:t>Cycles </a:t>
            </a:r>
            <a:r>
              <a:rPr lang="en-US" altLang="zh-CN" sz="2000">
                <a:latin typeface="+mj-lt"/>
              </a:rPr>
              <a:t>Render Engine </a:t>
            </a:r>
            <a:r>
              <a:rPr lang="en-US" altLang="zh-CN" sz="2000" b="0" i="0">
                <a:effectLst/>
                <a:latin typeface="+mj-lt"/>
              </a:rPr>
              <a:t>particular </a:t>
            </a:r>
            <a:r>
              <a:rPr lang="en-US" altLang="zh-CN" sz="2000" b="0" i="0" dirty="0">
                <a:effectLst/>
                <a:latin typeface="+mj-lt"/>
              </a:rPr>
              <a:t>for food rendering.</a:t>
            </a:r>
            <a:endParaRPr lang="en-US" altLang="zh-CN" sz="2000" dirty="0">
              <a:latin typeface="+mj-lt"/>
            </a:endParaRPr>
          </a:p>
          <a:p>
            <a:r>
              <a:rPr lang="en-US" altLang="zh-CN" sz="2000" dirty="0">
                <a:latin typeface="+mj-lt"/>
              </a:rPr>
              <a:t>Topic: Ray Tracing </a:t>
            </a:r>
          </a:p>
          <a:p>
            <a:pPr lvl="1"/>
            <a:r>
              <a:rPr lang="en-US" altLang="zh-CN" dirty="0">
                <a:latin typeface="+mj-lt"/>
              </a:rPr>
              <a:t>Still related to ray tracing but not really GPU ray tracer</a:t>
            </a:r>
          </a:p>
          <a:p>
            <a:pPr lvl="1"/>
            <a:r>
              <a:rPr lang="en-US" altLang="zh-CN" b="1" dirty="0">
                <a:latin typeface="+mj-lt"/>
              </a:rPr>
              <a:t>Cycles</a:t>
            </a:r>
            <a:r>
              <a:rPr lang="en-US" altLang="zh-CN" dirty="0">
                <a:latin typeface="+mj-lt"/>
              </a:rPr>
              <a:t> in Blender is a quite powerful path tracer renderer</a:t>
            </a:r>
          </a:p>
          <a:p>
            <a:pPr lvl="1"/>
            <a:r>
              <a:rPr lang="en-US" altLang="zh-CN" dirty="0">
                <a:latin typeface="+mj-lt"/>
              </a:rPr>
              <a:t>Understand Ray Tracing algorithms and Cycles engine implementation</a:t>
            </a:r>
          </a:p>
          <a:p>
            <a:pPr lvl="1"/>
            <a:r>
              <a:rPr lang="en-US" altLang="zh-CN" dirty="0">
                <a:latin typeface="+mj-lt"/>
              </a:rPr>
              <a:t>Customize Ray Tracing particularly for food models</a:t>
            </a:r>
          </a:p>
          <a:p>
            <a:r>
              <a:rPr lang="en-US" altLang="zh-CN" sz="2000" dirty="0">
                <a:latin typeface="+mj-lt"/>
              </a:rPr>
              <a:t>Build a scene which is suitable for showing ray tracing property</a:t>
            </a:r>
          </a:p>
          <a:p>
            <a:pPr lvl="1"/>
            <a:r>
              <a:rPr lang="en-US" altLang="zh-CN" dirty="0">
                <a:latin typeface="+mj-lt"/>
              </a:rPr>
              <a:t>San Miguel Scene – discard this plan</a:t>
            </a:r>
          </a:p>
          <a:p>
            <a:pPr lvl="2"/>
            <a:r>
              <a:rPr lang="en-US" altLang="zh-CN" sz="2000" dirty="0">
                <a:latin typeface="+mj-lt"/>
              </a:rPr>
              <a:t>Too complicated – time consuming for rendering </a:t>
            </a:r>
          </a:p>
          <a:p>
            <a:pPr lvl="1"/>
            <a:r>
              <a:rPr lang="en-US" altLang="zh-CN" dirty="0">
                <a:latin typeface="+mj-lt"/>
              </a:rPr>
              <a:t>Besides donuts, other models of food should be added</a:t>
            </a:r>
          </a:p>
          <a:p>
            <a:pPr lvl="2"/>
            <a:r>
              <a:rPr lang="en-US" altLang="zh-CN" sz="2000" dirty="0">
                <a:latin typeface="+mj-lt"/>
              </a:rPr>
              <a:t>Plan to modeling the grilled fish in a iron plate</a:t>
            </a:r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220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E8C57-0F5A-4C51-90D5-EFD0EE46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Ray Tracing Strength and Choice of Models/Scenes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D8146-7D1A-42CB-9A52-BCE3F78EB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Photo-realistic</a:t>
            </a:r>
          </a:p>
          <a:p>
            <a:r>
              <a:rPr lang="en-US" altLang="zh-CN" dirty="0"/>
              <a:t>Material and Texture representations:</a:t>
            </a:r>
          </a:p>
          <a:p>
            <a:pPr lvl="1"/>
            <a:r>
              <a:rPr lang="en-US" altLang="zh-CN" dirty="0"/>
              <a:t>Liquid: requires plenty of transmission and reflection lighting rays to look more realistic</a:t>
            </a:r>
          </a:p>
          <a:p>
            <a:pPr lvl="2"/>
            <a:r>
              <a:rPr lang="en-US" altLang="zh-CN" dirty="0"/>
              <a:t>Soup in the plate of grilled fish</a:t>
            </a:r>
          </a:p>
          <a:p>
            <a:pPr lvl="1"/>
            <a:r>
              <a:rPr lang="en-US" altLang="zh-CN" dirty="0"/>
              <a:t>Glossy metal:</a:t>
            </a:r>
          </a:p>
          <a:p>
            <a:pPr lvl="2"/>
            <a:r>
              <a:rPr lang="en-US" altLang="zh-CN" dirty="0"/>
              <a:t>The plate of the grilled fish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10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B745EC-AE79-4342-8543-BC6A5FD53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9" y="549008"/>
            <a:ext cx="7924801" cy="5277919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320D2478-BDB5-4E36-AF0C-2FD2F563C486}"/>
              </a:ext>
            </a:extLst>
          </p:cNvPr>
          <p:cNvSpPr/>
          <p:nvPr/>
        </p:nvSpPr>
        <p:spPr>
          <a:xfrm>
            <a:off x="1536700" y="1410887"/>
            <a:ext cx="2628900" cy="36711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7A76C5A-9BB3-4309-968C-8B69D4C378DB}"/>
              </a:ext>
            </a:extLst>
          </p:cNvPr>
          <p:cNvSpPr/>
          <p:nvPr/>
        </p:nvSpPr>
        <p:spPr>
          <a:xfrm rot="10800000">
            <a:off x="7226299" y="4877985"/>
            <a:ext cx="3098800" cy="36711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805937-A5CF-4D90-BA43-7CA164995A59}"/>
              </a:ext>
            </a:extLst>
          </p:cNvPr>
          <p:cNvSpPr txBox="1"/>
          <p:nvPr/>
        </p:nvSpPr>
        <p:spPr>
          <a:xfrm>
            <a:off x="419100" y="1361274"/>
            <a:ext cx="111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Liquid: soup and oil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F2673C-391E-44D4-A92C-07B9B677227D}"/>
              </a:ext>
            </a:extLst>
          </p:cNvPr>
          <p:cNvSpPr txBox="1"/>
          <p:nvPr/>
        </p:nvSpPr>
        <p:spPr>
          <a:xfrm>
            <a:off x="10325099" y="4762500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Glossy Metal:</a:t>
            </a:r>
          </a:p>
          <a:p>
            <a:r>
              <a:rPr lang="en-US" altLang="zh-CN" dirty="0"/>
              <a:t>Iron Plate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39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85444-BC46-406D-8110-A595FEB2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Takeaways for this week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D54CC-CEFD-4B28-AB98-3FDD43D50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Blender Add-on</a:t>
            </a:r>
          </a:p>
          <a:p>
            <a:r>
              <a:rPr lang="en-US" altLang="zh-CN" sz="3600" dirty="0"/>
              <a:t>Blender directory structures</a:t>
            </a:r>
          </a:p>
          <a:p>
            <a:r>
              <a:rPr lang="en-US" altLang="zh-CN" sz="3600" dirty="0"/>
              <a:t>python scripting</a:t>
            </a:r>
          </a:p>
        </p:txBody>
      </p:sp>
    </p:spTree>
    <p:extLst>
      <p:ext uri="{BB962C8B-B14F-4D97-AF65-F5344CB8AC3E}">
        <p14:creationId xmlns:p14="http://schemas.microsoft.com/office/powerpoint/2010/main" val="417961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A3AD9-8B39-44FE-A024-C39115DE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 for the next week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7E04A-1B12-433D-B919-D83A4CC7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Start modeling the scene</a:t>
            </a:r>
          </a:p>
          <a:p>
            <a:pPr lvl="1"/>
            <a:r>
              <a:rPr lang="en-US" altLang="zh-CN" sz="3200" dirty="0"/>
              <a:t>[Finished / In progress] Donuts and Coffee (probably need to change the beverage later - coke would be better?)</a:t>
            </a:r>
          </a:p>
          <a:p>
            <a:pPr lvl="1"/>
            <a:r>
              <a:rPr lang="en-US" altLang="zh-CN" sz="3200" dirty="0"/>
              <a:t>[In progress] Grilled Fish modeling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20030460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529</TotalTime>
  <Words>229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水汽尾迹</vt:lpstr>
      <vt:lpstr>Week 2(10.9-10.14) Progress Report</vt:lpstr>
      <vt:lpstr>Update: Plan for the project</vt:lpstr>
      <vt:lpstr>Ray Tracing Strength and Choice of Models/Scenes</vt:lpstr>
      <vt:lpstr>PowerPoint 演示文稿</vt:lpstr>
      <vt:lpstr>Takeaways for this week</vt:lpstr>
      <vt:lpstr>Plan for the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Progress Report</dc:title>
  <dc:creator>思语</dc:creator>
  <cp:lastModifiedBy>思语</cp:lastModifiedBy>
  <cp:revision>18</cp:revision>
  <dcterms:created xsi:type="dcterms:W3CDTF">2020-10-13T11:59:04Z</dcterms:created>
  <dcterms:modified xsi:type="dcterms:W3CDTF">2020-10-15T01:53:08Z</dcterms:modified>
</cp:coreProperties>
</file>