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3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37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4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5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9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73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6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7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2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09347-7F6E-4D49-BD6E-10727B4A960D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8ADB-A898-4882-891C-4A5A290B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2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D505F-DCC9-48A5-AA73-6BAB8D868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1(10.1-10.8) Progress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3EFD88-E1A6-4252-A612-BE6BE637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Siyu Zhang 10.8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4251B-5657-4039-AE64-B5FA61B4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for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1FC73-9D61-4A82-A8DE-622DE068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Topic: Ray Tracing </a:t>
            </a:r>
          </a:p>
          <a:p>
            <a:r>
              <a:rPr lang="en-US" altLang="zh-CN" dirty="0"/>
              <a:t>Software and Programming Languages:</a:t>
            </a:r>
          </a:p>
          <a:p>
            <a:pPr lvl="1"/>
            <a:r>
              <a:rPr lang="en-US" altLang="zh-CN" dirty="0"/>
              <a:t>Blender 2.83</a:t>
            </a:r>
          </a:p>
          <a:p>
            <a:pPr lvl="1"/>
            <a:r>
              <a:rPr lang="en-US" altLang="zh-CN" dirty="0"/>
              <a:t>Python</a:t>
            </a:r>
          </a:p>
          <a:p>
            <a:r>
              <a:rPr lang="en-US" altLang="zh-CN" dirty="0"/>
              <a:t>Build a scene which is suitable for showing ray tracing property</a:t>
            </a:r>
          </a:p>
          <a:p>
            <a:pPr lvl="1"/>
            <a:r>
              <a:rPr lang="en-US" altLang="zh-CN" dirty="0"/>
              <a:t>Different kinds of food would be a possible candidate for this</a:t>
            </a:r>
          </a:p>
          <a:p>
            <a:r>
              <a:rPr lang="en-US" altLang="zh-CN" dirty="0"/>
              <a:t>Possible areas that are need to be learned </a:t>
            </a:r>
          </a:p>
          <a:p>
            <a:pPr lvl="1"/>
            <a:r>
              <a:rPr lang="en-US" altLang="zh-CN" dirty="0"/>
              <a:t>shaders in Blender </a:t>
            </a:r>
          </a:p>
          <a:p>
            <a:pPr lvl="1"/>
            <a:r>
              <a:rPr lang="en-US" altLang="zh-CN" dirty="0"/>
              <a:t>rendering pipeline (cycles)</a:t>
            </a:r>
          </a:p>
          <a:p>
            <a:pPr lvl="1"/>
            <a:r>
              <a:rPr lang="en-US" altLang="zh-CN" dirty="0"/>
              <a:t>OSL (Open Shading Language)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2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36025-6B75-484C-B451-55CB0753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Blender learning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3686C-98B9-4BAA-93FA-3A88B5D9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942340"/>
          </a:xfrm>
        </p:spPr>
        <p:txBody>
          <a:bodyPr>
            <a:normAutofit/>
          </a:bodyPr>
          <a:lstStyle/>
          <a:p>
            <a:r>
              <a:rPr lang="en-US" altLang="zh-CN" dirty="0"/>
              <a:t>Finished Donut project by Blender Guru on YouTube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CB4E2-CCEB-472B-98F8-1486E5C0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2664627"/>
            <a:ext cx="3429000" cy="3429000"/>
          </a:xfrm>
          <a:prstGeom prst="rect">
            <a:avLst/>
          </a:prstGeom>
        </p:spPr>
      </p:pic>
      <p:pic>
        <p:nvPicPr>
          <p:cNvPr id="6" name="final composition0001-0060">
            <a:hlinkClick r:id="" action="ppaction://media"/>
            <a:extLst>
              <a:ext uri="{FF2B5EF4-FFF2-40B4-BE49-F238E27FC236}">
                <a16:creationId xmlns:a16="http://schemas.microsoft.com/office/drawing/2014/main" id="{F3946C05-0C31-4CE5-9ACC-BE504A8A61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21500" y="2664627"/>
            <a:ext cx="3429000" cy="3429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0694251-DD9F-42E6-AF6F-9699CFDC4768}"/>
              </a:ext>
            </a:extLst>
          </p:cNvPr>
          <p:cNvSpPr txBox="1">
            <a:spLocks/>
          </p:cNvSpPr>
          <p:nvPr/>
        </p:nvSpPr>
        <p:spPr>
          <a:xfrm>
            <a:off x="1511300" y="6258561"/>
            <a:ext cx="10820400" cy="94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     Final Rendered Picture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86E294-33BA-4444-AF57-BB01BB4DFB51}"/>
              </a:ext>
            </a:extLst>
          </p:cNvPr>
          <p:cNvSpPr txBox="1">
            <a:spLocks/>
          </p:cNvSpPr>
          <p:nvPr/>
        </p:nvSpPr>
        <p:spPr>
          <a:xfrm>
            <a:off x="6673850" y="6256022"/>
            <a:ext cx="4271493" cy="94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        Final Animation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394</TotalTime>
  <Words>86</Words>
  <Application>Microsoft Office PowerPoint</Application>
  <PresentationFormat>宽屏</PresentationFormat>
  <Paragraphs>39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水汽尾迹</vt:lpstr>
      <vt:lpstr>Week 1(10.1-10.8) Progress Report</vt:lpstr>
      <vt:lpstr>Plan for the project</vt:lpstr>
      <vt:lpstr>Blender learning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Progress Report</dc:title>
  <dc:creator>思语</dc:creator>
  <cp:lastModifiedBy>思语</cp:lastModifiedBy>
  <cp:revision>8</cp:revision>
  <dcterms:created xsi:type="dcterms:W3CDTF">2020-10-13T11:59:04Z</dcterms:created>
  <dcterms:modified xsi:type="dcterms:W3CDTF">2020-10-13T18:36:08Z</dcterms:modified>
</cp:coreProperties>
</file>