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ab30b25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ab30b25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ab30b255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ab30b255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ab30b255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ab30b255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ab30b255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ab30b255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ab30b255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ab30b255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 REU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NUCLEAR PHYSICS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Lara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Six’s Progress…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Overall: Got access to </a:t>
            </a:r>
            <a:r>
              <a:rPr lang="en"/>
              <a:t>JLab</a:t>
            </a:r>
            <a:r>
              <a:rPr lang="en"/>
              <a:t> ifarm and started working with the Monte Carlo Simulation of H(e,e’p) collisions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used the data file of a H(e,e’p) scan with a angle of 0 radians to run the simulation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simulated data root file to produce graphs of the kinematics: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Invariant</a:t>
            </a:r>
            <a:r>
              <a:rPr lang="en"/>
              <a:t> Mass, Missing Energy, momentum components (x,y,z)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Didn’t have time to finish the analysis steps on the simulated data, however, I will provides the distribution of the these </a:t>
            </a:r>
            <a:r>
              <a:rPr b="1" lang="en">
                <a:solidFill>
                  <a:srgbClr val="FF0000"/>
                </a:solidFill>
              </a:rPr>
              <a:t>components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extracted</a:t>
            </a:r>
            <a:r>
              <a:rPr b="1" lang="en">
                <a:solidFill>
                  <a:srgbClr val="FF0000"/>
                </a:solidFill>
              </a:rPr>
              <a:t> from the root file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Invariant Mass (Rest mass):</a:t>
            </a:r>
            <a:r>
              <a:rPr lang="en"/>
              <a:t> Refers to the mass of a system of particles often called “invariant” because it’s constant regardless of the reference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Missing Energy:</a:t>
            </a:r>
            <a:r>
              <a:rPr lang="en"/>
              <a:t> Refers to energy that is not directly detected in an experiment but is obtained from the Conservation of Energy Principle. (Provides imp</a:t>
            </a:r>
            <a:r>
              <a:rPr lang="en"/>
              <a:t>ortant information about particles and interactions that are not </a:t>
            </a:r>
            <a:r>
              <a:rPr lang="en"/>
              <a:t>directly</a:t>
            </a:r>
            <a:r>
              <a:rPr lang="en"/>
              <a:t> observable)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Momentum Transfer</a:t>
            </a:r>
            <a:r>
              <a:rPr lang="en"/>
              <a:t>: Amount of momentum exchanged b</a:t>
            </a:r>
            <a:r>
              <a:rPr lang="en"/>
              <a:t>etween particles during a physics event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</a:t>
            </a:r>
            <a:r>
              <a:rPr lang="en"/>
              <a:t>quantities</a:t>
            </a:r>
            <a:r>
              <a:rPr lang="en"/>
              <a:t> are important in reconstructing the kinematics of H(e,e’p) events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Conser</a:t>
            </a:r>
            <a:r>
              <a:rPr lang="en"/>
              <a:t>vation of Energy &amp; Momentum in H(e,e’p)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5009" l="0" r="0" t="0"/>
          <a:stretch/>
        </p:blipFill>
        <p:spPr>
          <a:xfrm>
            <a:off x="4899750" y="109200"/>
            <a:ext cx="3920526" cy="231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15110" l="0" r="1068" t="0"/>
          <a:stretch/>
        </p:blipFill>
        <p:spPr>
          <a:xfrm>
            <a:off x="2090738" y="2571750"/>
            <a:ext cx="4962524" cy="22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15110" l="0" r="1536" t="0"/>
          <a:stretch/>
        </p:blipFill>
        <p:spPr>
          <a:xfrm>
            <a:off x="141450" y="109200"/>
            <a:ext cx="4539500" cy="23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68275" y="2402400"/>
            <a:ext cx="53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Invariant Mass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275725" y="4662450"/>
            <a:ext cx="53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Momentum Transfer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956275" y="2178825"/>
            <a:ext cx="11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energy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15110" l="0" r="1293" t="0"/>
          <a:stretch/>
        </p:blipFill>
        <p:spPr>
          <a:xfrm>
            <a:off x="198250" y="140300"/>
            <a:ext cx="4161475" cy="2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15110" l="0" r="1146" t="0"/>
          <a:stretch/>
        </p:blipFill>
        <p:spPr>
          <a:xfrm>
            <a:off x="4572000" y="140300"/>
            <a:ext cx="4161475" cy="2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5110" l="0" r="1361" t="0"/>
          <a:stretch/>
        </p:blipFill>
        <p:spPr>
          <a:xfrm>
            <a:off x="2328053" y="2571750"/>
            <a:ext cx="4487900" cy="21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28225"/>
            <a:ext cx="85206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 the analysis steps of the simulated data → acquire the kinematic plots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Compare the simulation results to experimental results to check the precision and accuracy of calibration 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the mathematical equations w.r.t.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he kinematics of the H(e,e’p) event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