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0AC48-801C-400A-A483-11AAE6D4BB3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59AD4-0049-4502-9437-27C85F6F6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94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AB9A-34DA-4039-B92A-08F601080BB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5D430-3DC3-4B09-83DC-CFCF6A1D5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75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AB9A-34DA-4039-B92A-08F601080BB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5D430-3DC3-4B09-83DC-CFCF6A1D5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3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AB9A-34DA-4039-B92A-08F601080BB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5D430-3DC3-4B09-83DC-CFCF6A1D5CF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0403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AB9A-34DA-4039-B92A-08F601080BB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5D430-3DC3-4B09-83DC-CFCF6A1D5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15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AB9A-34DA-4039-B92A-08F601080BB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5D430-3DC3-4B09-83DC-CFCF6A1D5CF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6788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AB9A-34DA-4039-B92A-08F601080BB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5D430-3DC3-4B09-83DC-CFCF6A1D5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7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AB9A-34DA-4039-B92A-08F601080BB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5D430-3DC3-4B09-83DC-CFCF6A1D5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61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AB9A-34DA-4039-B92A-08F601080BB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5D430-3DC3-4B09-83DC-CFCF6A1D5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5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AB9A-34DA-4039-B92A-08F601080BB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5D430-3DC3-4B09-83DC-CFCF6A1D5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2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AB9A-34DA-4039-B92A-08F601080BB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5D430-3DC3-4B09-83DC-CFCF6A1D5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26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AB9A-34DA-4039-B92A-08F601080BB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5D430-3DC3-4B09-83DC-CFCF6A1D5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8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AB9A-34DA-4039-B92A-08F601080BB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5D430-3DC3-4B09-83DC-CFCF6A1D5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8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AB9A-34DA-4039-B92A-08F601080BB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5D430-3DC3-4B09-83DC-CFCF6A1D5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2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AB9A-34DA-4039-B92A-08F601080BB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5D430-3DC3-4B09-83DC-CFCF6A1D5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5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AB9A-34DA-4039-B92A-08F601080BB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5D430-3DC3-4B09-83DC-CFCF6A1D5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3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AB9A-34DA-4039-B92A-08F601080BB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5D430-3DC3-4B09-83DC-CFCF6A1D5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7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EAB9A-34DA-4039-B92A-08F601080BB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B05D430-3DC3-4B09-83DC-CFCF6A1D5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2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utodesk.com/education/free-software/inventor-professiona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nowledge.autodesk.com/support/inventor/learn-explore/caas/sfdcarticles/sfdcarticles/System-requirements-for-Autodesk-Inventor-2019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utodesk.com/products/fusion-360/students-teachers-educator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207A0-878A-403E-96AE-2E841381B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817" y="307296"/>
            <a:ext cx="5121335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Introductory Model Design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and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859D7-81A0-4CCE-905C-94842B821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971" y="2785610"/>
            <a:ext cx="5617029" cy="278787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Familiarization with Autodesk Inventor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Using Autodesk Inventor to create 3D models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 those models to test structural simulation for stress, and deformation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Investigate the Aerogel model and the simulation parameters used so far.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73787E-D8FB-46EA-B03A-575E6EFB5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65" b="97847" l="10000" r="90000">
                        <a14:foregroundMark x1="83987" y1="81763" x2="61333" y2="88964"/>
                        <a14:foregroundMark x1="61333" y1="88964" x2="44133" y2="88156"/>
                        <a14:foregroundMark x1="44133" y1="88156" x2="41909" y2="89204"/>
                        <a14:foregroundMark x1="48800" y1="90848" x2="49258" y2="91280"/>
                        <a14:foregroundMark x1="85426" y1="86961" x2="80400" y2="86406"/>
                        <a14:foregroundMark x1="80400" y1="86406" x2="56713" y2="93385"/>
                        <a14:foregroundMark x1="65445" y1="95742" x2="66120" y2="95777"/>
                        <a14:foregroundMark x1="64971" y1="95718" x2="65367" y2="95738"/>
                        <a14:foregroundMark x1="16667" y1="7941" x2="18400" y2="16151"/>
                        <a14:foregroundMark x1="18400" y1="16151" x2="27333" y2="16151"/>
                        <a14:foregroundMark x1="27333" y1="16151" x2="35067" y2="14670"/>
                        <a14:foregroundMark x1="35067" y1="14670" x2="41733" y2="10498"/>
                        <a14:foregroundMark x1="41733" y1="10498" x2="24667" y2="6460"/>
                        <a14:foregroundMark x1="24667" y1="6460" x2="16133" y2="9825"/>
                        <a14:foregroundMark x1="31333" y1="6729" x2="39733" y2="8479"/>
                        <a14:foregroundMark x1="39733" y1="8479" x2="31733" y2="5653"/>
                        <a14:foregroundMark x1="31733" y1="5653" x2="31333" y2="8210"/>
                        <a14:foregroundMark x1="27067" y1="10363" x2="27467" y2="11306"/>
                        <a14:foregroundMark x1="30400" y1="3230" x2="31600" y2="11036"/>
                        <a14:foregroundMark x1="31600" y1="11036" x2="30133" y2="4576"/>
                        <a14:foregroundMark x1="36800" y1="3634" x2="36000" y2="3365"/>
                        <a14:foregroundMark x1="42267" y1="4576" x2="42000" y2="5787"/>
                        <a14:foregroundMark x1="40267" y1="5384" x2="40133" y2="4307"/>
                        <a14:foregroundMark x1="83733" y1="79946" x2="84667" y2="81157"/>
                        <a14:foregroundMark x1="64000" y1="83176" x2="67867" y2="85734"/>
                        <a14:foregroundMark x1="71200" y1="94886" x2="81867" y2="93136"/>
                        <a14:backgroundMark x1="65200" y1="97443" x2="70424" y2="96242"/>
                        <a14:backgroundMark x1="81600" y1="93674" x2="89467" y2="94751"/>
                        <a14:backgroundMark x1="89467" y1="94751" x2="81600" y2="97981"/>
                        <a14:backgroundMark x1="81600" y1="97981" x2="64667" y2="98250"/>
                        <a14:backgroundMark x1="64667" y1="98250" x2="64800" y2="97443"/>
                        <a14:backgroundMark x1="87067" y1="94078" x2="91600" y2="87483"/>
                        <a14:backgroundMark x1="91600" y1="87483" x2="88400" y2="79946"/>
                        <a14:backgroundMark x1="88400" y1="79946" x2="87067" y2="93405"/>
                        <a14:backgroundMark x1="89600" y1="81965" x2="89867" y2="90175"/>
                        <a14:backgroundMark x1="89867" y1="90175" x2="92800" y2="82773"/>
                        <a14:backgroundMark x1="92800" y1="82773" x2="89200" y2="82369"/>
                        <a14:backgroundMark x1="95600" y1="85734" x2="88533" y2="90175"/>
                        <a14:backgroundMark x1="88533" y1="90175" x2="96133" y2="87349"/>
                        <a14:backgroundMark x1="96133" y1="87349" x2="95333" y2="85330"/>
                        <a14:backgroundMark x1="92267" y1="87887" x2="92533" y2="88425"/>
                        <a14:backgroundMark x1="94400" y1="90983" x2="86667" y2="93809"/>
                        <a14:backgroundMark x1="86667" y1="93809" x2="94400" y2="92732"/>
                        <a14:backgroundMark x1="94400" y1="92732" x2="94000" y2="90848"/>
                        <a14:backgroundMark x1="83067" y1="96097" x2="82533" y2="96231"/>
                        <a14:backgroundMark x1="82800" y1="95289" x2="82133" y2="95289"/>
                        <a14:backgroundMark x1="82133" y1="95289" x2="80667" y2="95289"/>
                        <a14:backgroundMark x1="78800" y1="95828" x2="80667" y2="95559"/>
                        <a14:backgroundMark x1="80375" y1="95743" x2="80667" y2="96097"/>
                        <a14:backgroundMark x1="37067" y1="90040" x2="66133" y2="98250"/>
                        <a14:backgroundMark x1="60267" y1="98654" x2="65067" y2="99865"/>
                        <a14:backgroundMark x1="59333" y1="99462" x2="64800" y2="99865"/>
                        <a14:backgroundMark x1="85333" y1="80754" x2="86800" y2="823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8152" y="795130"/>
            <a:ext cx="6119990" cy="606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12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7F28-FC54-43FD-86E9-A22B3DDF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Autodesk Inventor: Download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F26A5C-CE5C-4E90-BEAF-72677B7B9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28723"/>
            <a:ext cx="8732939" cy="4483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487E69-4062-4926-9F49-1396ECBF6654}"/>
              </a:ext>
            </a:extLst>
          </p:cNvPr>
          <p:cNvSpPr txBox="1"/>
          <p:nvPr/>
        </p:nvSpPr>
        <p:spPr>
          <a:xfrm>
            <a:off x="677334" y="6055811"/>
            <a:ext cx="8348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https://www.autodesk.com/education/free-software/inventor-professional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FF05B-1A6E-4C43-8F55-65CC685F3ED2}"/>
              </a:ext>
            </a:extLst>
          </p:cNvPr>
          <p:cNvSpPr/>
          <p:nvPr/>
        </p:nvSpPr>
        <p:spPr>
          <a:xfrm>
            <a:off x="4118994" y="3699545"/>
            <a:ext cx="1977006" cy="7717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9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AB0E6-67CC-4059-AD64-07296F75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Educational </a:t>
            </a:r>
            <a:r>
              <a:rPr lang="en-US" dirty="0" err="1"/>
              <a:t>Liscence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3EE6B0-190E-4DFD-B2D1-1C744D758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197" y="1571625"/>
            <a:ext cx="3743325" cy="46767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3E649B-E188-4DC3-9E83-7F23A4E0BA4E}"/>
              </a:ext>
            </a:extLst>
          </p:cNvPr>
          <p:cNvSpPr txBox="1"/>
          <p:nvPr/>
        </p:nvSpPr>
        <p:spPr>
          <a:xfrm>
            <a:off x="677334" y="1459684"/>
            <a:ext cx="475643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Educational license requires a .</a:t>
            </a:r>
            <a:r>
              <a:rPr lang="en-US" dirty="0" err="1"/>
              <a:t>edu</a:t>
            </a:r>
            <a:r>
              <a:rPr lang="en-US" dirty="0"/>
              <a:t> 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Student or Teacher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Autodesk Inventor System Requirements</a:t>
            </a:r>
            <a:endParaRPr lang="en-US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8 GB 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40 GB Disk Space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64-bit Windows 0S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150812-E38F-41F1-B81D-8C5FE135EBCB}"/>
              </a:ext>
            </a:extLst>
          </p:cNvPr>
          <p:cNvSpPr txBox="1"/>
          <p:nvPr/>
        </p:nvSpPr>
        <p:spPr>
          <a:xfrm>
            <a:off x="677334" y="3918857"/>
            <a:ext cx="25763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 Users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Autodesk Fusion 360</a:t>
            </a:r>
            <a:endParaRPr lang="en-US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500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3560-55DE-4053-BDC1-0B3A012E7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3406"/>
            <a:ext cx="8596668" cy="1320800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Autodesk User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06CAA1-E94A-4FDE-B851-C522A481D6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44"/>
          <a:stretch/>
        </p:blipFill>
        <p:spPr>
          <a:xfrm>
            <a:off x="3131239" y="975113"/>
            <a:ext cx="7830947" cy="56194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311AD6-7D1B-4E87-B8DE-53F0C7A2A93B}"/>
              </a:ext>
            </a:extLst>
          </p:cNvPr>
          <p:cNvSpPr/>
          <p:nvPr/>
        </p:nvSpPr>
        <p:spPr>
          <a:xfrm>
            <a:off x="3136871" y="1124125"/>
            <a:ext cx="7830947" cy="704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0B8BD5-B2A8-441F-A6B0-1418F7DAAC6E}"/>
              </a:ext>
            </a:extLst>
          </p:cNvPr>
          <p:cNvSpPr txBox="1"/>
          <p:nvPr/>
        </p:nvSpPr>
        <p:spPr>
          <a:xfrm>
            <a:off x="6580035" y="1291796"/>
            <a:ext cx="944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Toolbar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BF3CAF-0AB8-49AC-B4D1-FC6A612C4C30}"/>
              </a:ext>
            </a:extLst>
          </p:cNvPr>
          <p:cNvSpPr/>
          <p:nvPr/>
        </p:nvSpPr>
        <p:spPr>
          <a:xfrm>
            <a:off x="3131239" y="1828800"/>
            <a:ext cx="1440761" cy="47657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D4EF0F-C570-4CF7-B90F-C9F3309E1936}"/>
              </a:ext>
            </a:extLst>
          </p:cNvPr>
          <p:cNvSpPr txBox="1"/>
          <p:nvPr/>
        </p:nvSpPr>
        <p:spPr>
          <a:xfrm>
            <a:off x="3008279" y="2495259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Model Browser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50BE3E-76F1-40A1-9F1C-7AAE531C1D6F}"/>
              </a:ext>
            </a:extLst>
          </p:cNvPr>
          <p:cNvSpPr/>
          <p:nvPr/>
        </p:nvSpPr>
        <p:spPr>
          <a:xfrm>
            <a:off x="10310070" y="2013358"/>
            <a:ext cx="536895" cy="5704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86582-486F-4E70-BAD8-974E7E0AD33C}"/>
              </a:ext>
            </a:extLst>
          </p:cNvPr>
          <p:cNvSpPr txBox="1"/>
          <p:nvPr/>
        </p:nvSpPr>
        <p:spPr>
          <a:xfrm>
            <a:off x="9041133" y="2125927"/>
            <a:ext cx="1268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View Cube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88905A-9042-4D8D-9F59-5F568AA04001}"/>
              </a:ext>
            </a:extLst>
          </p:cNvPr>
          <p:cNvSpPr/>
          <p:nvPr/>
        </p:nvSpPr>
        <p:spPr>
          <a:xfrm>
            <a:off x="10654018" y="2583809"/>
            <a:ext cx="313800" cy="14680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0BB266-6B32-41B1-A3FD-8BAB4D1102BE}"/>
              </a:ext>
            </a:extLst>
          </p:cNvPr>
          <p:cNvSpPr txBox="1"/>
          <p:nvPr/>
        </p:nvSpPr>
        <p:spPr>
          <a:xfrm>
            <a:off x="8965735" y="3110850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Navigation Bar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426E50E-E5D4-4846-B835-A5AB8F50EA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30925" b="2033"/>
          <a:stretch/>
        </p:blipFill>
        <p:spPr>
          <a:xfrm>
            <a:off x="4592051" y="6407510"/>
            <a:ext cx="6370136" cy="18708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3D5D4C5-0655-4FA0-9B8C-95A3E363558E}"/>
              </a:ext>
            </a:extLst>
          </p:cNvPr>
          <p:cNvSpPr/>
          <p:nvPr/>
        </p:nvSpPr>
        <p:spPr>
          <a:xfrm>
            <a:off x="4572000" y="6407510"/>
            <a:ext cx="6390186" cy="187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314904-2D3F-44FF-88FA-E9E17CFE4434}"/>
              </a:ext>
            </a:extLst>
          </p:cNvPr>
          <p:cNvSpPr txBox="1"/>
          <p:nvPr/>
        </p:nvSpPr>
        <p:spPr>
          <a:xfrm>
            <a:off x="6358462" y="6038178"/>
            <a:ext cx="21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Current Model Tabs</a:t>
            </a:r>
          </a:p>
        </p:txBody>
      </p:sp>
    </p:spTree>
    <p:extLst>
      <p:ext uri="{BB962C8B-B14F-4D97-AF65-F5344CB8AC3E}">
        <p14:creationId xmlns:p14="http://schemas.microsoft.com/office/powerpoint/2010/main" val="2678436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3EB17-0B34-4A92-B474-FDE0B1A89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How to Create a New Model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A35AD-E673-480B-BCD3-06FF8B6E0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0C52DA-946B-4828-B98C-DBED8ADA7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39640"/>
            <a:ext cx="3509852" cy="47017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D5F60F-CAB3-4AE8-ACDF-7067EEB01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252" y="1342147"/>
            <a:ext cx="6363355" cy="469921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D5791D-5B56-4E0A-9D41-574E22317CED}"/>
              </a:ext>
            </a:extLst>
          </p:cNvPr>
          <p:cNvCxnSpPr/>
          <p:nvPr/>
        </p:nvCxnSpPr>
        <p:spPr>
          <a:xfrm>
            <a:off x="914400" y="2101866"/>
            <a:ext cx="0" cy="1929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9DDC92-02F1-4675-81D0-B5A712DDB683}"/>
              </a:ext>
            </a:extLst>
          </p:cNvPr>
          <p:cNvCxnSpPr/>
          <p:nvPr/>
        </p:nvCxnSpPr>
        <p:spPr>
          <a:xfrm>
            <a:off x="1959826" y="2520891"/>
            <a:ext cx="60316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847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B6369-3D75-46E9-BFE9-439079969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18" y="439003"/>
            <a:ext cx="8596668" cy="1320800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Start a 2D Sketch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F2F9B-1CA0-4C64-8C3D-954D3B600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3CB0F0-E88A-48BB-B069-2E53285E76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3" t="1101" b="-1"/>
          <a:stretch/>
        </p:blipFill>
        <p:spPr>
          <a:xfrm>
            <a:off x="520118" y="1180073"/>
            <a:ext cx="4634114" cy="52389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4CEE6F-050A-42D3-9E6E-FFA7E59A33CF}"/>
              </a:ext>
            </a:extLst>
          </p:cNvPr>
          <p:cNvSpPr/>
          <p:nvPr/>
        </p:nvSpPr>
        <p:spPr>
          <a:xfrm>
            <a:off x="528506" y="1593908"/>
            <a:ext cx="427839" cy="4278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ACADC8-C7AD-4D83-8B23-219FE459DC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" r="28991" b="1"/>
          <a:stretch/>
        </p:blipFill>
        <p:spPr>
          <a:xfrm>
            <a:off x="5162620" y="1180073"/>
            <a:ext cx="6881960" cy="52389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0EBEBD3-7A27-48D2-A9B4-B69C0607803F}"/>
              </a:ext>
            </a:extLst>
          </p:cNvPr>
          <p:cNvSpPr/>
          <p:nvPr/>
        </p:nvSpPr>
        <p:spPr>
          <a:xfrm>
            <a:off x="5154232" y="1434517"/>
            <a:ext cx="5936014" cy="464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98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D3D85-EB9F-4CAA-94AC-1325FF3A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Extrude 2D Sketch into 3D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F48DBC-5D92-43E2-8CD2-2B3F00369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9534671" cy="513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68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A33B4-AB67-451A-8F98-3AB6B18BE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0926C-92EB-44ED-A567-FF4CA3869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452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210</TotalTime>
  <Words>119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Georgia</vt:lpstr>
      <vt:lpstr>Trebuchet MS</vt:lpstr>
      <vt:lpstr>Wingdings 3</vt:lpstr>
      <vt:lpstr>Facet</vt:lpstr>
      <vt:lpstr>Introductory Model Design and Simulation</vt:lpstr>
      <vt:lpstr>Autodesk Inventor: Download</vt:lpstr>
      <vt:lpstr>Get Educational Liscence</vt:lpstr>
      <vt:lpstr>Autodesk User Interface</vt:lpstr>
      <vt:lpstr>How to Create a New Model File</vt:lpstr>
      <vt:lpstr>Start a 2D Sketch</vt:lpstr>
      <vt:lpstr>Extrude 2D Sketch into 3D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Introductory Model Design and Simulation</dc:title>
  <dc:creator>Joshua Crafts</dc:creator>
  <cp:lastModifiedBy>Joshua Crafts</cp:lastModifiedBy>
  <cp:revision>8</cp:revision>
  <dcterms:created xsi:type="dcterms:W3CDTF">2020-07-15T22:49:58Z</dcterms:created>
  <dcterms:modified xsi:type="dcterms:W3CDTF">2020-07-16T02:20:56Z</dcterms:modified>
</cp:coreProperties>
</file>