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56" r:id="rId4"/>
    <p:sldId id="315" r:id="rId5"/>
    <p:sldId id="269" r:id="rId6"/>
    <p:sldId id="322" r:id="rId7"/>
    <p:sldId id="323" r:id="rId8"/>
    <p:sldId id="33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F7E382"/>
    <a:srgbClr val="F9D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6" autoAdjust="0"/>
    <p:restoredTop sz="94660"/>
  </p:normalViewPr>
  <p:slideViewPr>
    <p:cSldViewPr>
      <p:cViewPr>
        <p:scale>
          <a:sx n="100" d="100"/>
          <a:sy n="100" d="100"/>
        </p:scale>
        <p:origin x="-2010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57400" y="2057400"/>
            <a:ext cx="1447800" cy="3048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1981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cxnSp>
        <p:nvCxnSpPr>
          <p:cNvPr id="4" name="Straight Connector 3"/>
          <p:cNvCxnSpPr>
            <a:stCxn id="3" idx="2"/>
            <a:endCxn id="2" idx="3"/>
          </p:cNvCxnSpPr>
          <p:nvPr/>
        </p:nvCxnSpPr>
        <p:spPr>
          <a:xfrm rot="10800000" flipV="1">
            <a:off x="3505200" y="2095500"/>
            <a:ext cx="304800" cy="114300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67200" y="1828800"/>
            <a:ext cx="4062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for highlighting a step (step 2 in this</a:t>
            </a:r>
            <a:br>
              <a:rPr lang="en-US" dirty="0" smtClean="0"/>
            </a:br>
            <a:r>
              <a:rPr lang="en-US" dirty="0" smtClean="0"/>
              <a:t>example)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19400" y="914400"/>
            <a:ext cx="6858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Menus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6" idx="1"/>
          </p:cNvCxnSpPr>
          <p:nvPr/>
        </p:nvCxnSpPr>
        <p:spPr>
          <a:xfrm rot="10800000">
            <a:off x="2514600" y="1066800"/>
            <a:ext cx="304800" cy="3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6200" y="762000"/>
            <a:ext cx="441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for highlighting a key portion of portion</a:t>
            </a:r>
            <a:br>
              <a:rPr lang="en-US" dirty="0" smtClean="0"/>
            </a:br>
            <a:r>
              <a:rPr lang="en-US" dirty="0" smtClean="0"/>
              <a:t>of the user interface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819400"/>
            <a:ext cx="744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screenshots from PowerPoint taken with zoom level in PowerPoint at 100%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3505200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screenshots from other applications are scaled to 75% in PowerPoint. </a:t>
            </a:r>
            <a:br>
              <a:rPr lang="en-US" dirty="0" smtClean="0"/>
            </a:br>
            <a:r>
              <a:rPr lang="en-US" dirty="0" smtClean="0"/>
              <a:t>Other scales can be used when necessary for clarity.</a:t>
            </a:r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2590800" y="4648200"/>
            <a:ext cx="1219200" cy="7620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User Task</a:t>
            </a:r>
          </a:p>
        </p:txBody>
      </p:sp>
      <p:cxnSp>
        <p:nvCxnSpPr>
          <p:cNvPr id="12" name="Elbow Connector 11"/>
          <p:cNvCxnSpPr>
            <a:stCxn id="23" idx="6"/>
            <a:endCxn id="11" idx="1"/>
          </p:cNvCxnSpPr>
          <p:nvPr/>
        </p:nvCxnSpPr>
        <p:spPr>
          <a:xfrm>
            <a:off x="1752600" y="4953000"/>
            <a:ext cx="838200" cy="76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1" idx="3"/>
            <a:endCxn id="20" idx="1"/>
          </p:cNvCxnSpPr>
          <p:nvPr/>
        </p:nvCxnSpPr>
        <p:spPr>
          <a:xfrm flipV="1">
            <a:off x="3810000" y="4991100"/>
            <a:ext cx="609600" cy="38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20" idx="3"/>
            <a:endCxn id="16" idx="1"/>
          </p:cNvCxnSpPr>
          <p:nvPr/>
        </p:nvCxnSpPr>
        <p:spPr>
          <a:xfrm>
            <a:off x="5334000" y="4991100"/>
            <a:ext cx="685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27"/>
          <p:cNvCxnSpPr>
            <a:stCxn id="20" idx="2"/>
            <a:endCxn id="25" idx="1"/>
          </p:cNvCxnSpPr>
          <p:nvPr/>
        </p:nvCxnSpPr>
        <p:spPr>
          <a:xfrm rot="16200000" flipH="1">
            <a:off x="5200650" y="5086350"/>
            <a:ext cx="342900" cy="9906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/>
          <p:cNvSpPr/>
          <p:nvPr/>
        </p:nvSpPr>
        <p:spPr>
          <a:xfrm>
            <a:off x="6019800" y="4724400"/>
            <a:ext cx="990600" cy="533400"/>
          </a:xfrm>
          <a:prstGeom prst="flowChartAlternateProcess">
            <a:avLst/>
          </a:prstGeom>
          <a:solidFill>
            <a:srgbClr val="F7E3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Program Task</a:t>
            </a: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990600" y="5029200"/>
            <a:ext cx="113506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Start</a:t>
            </a: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5181600" y="4572000"/>
            <a:ext cx="83502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1200">
                <a:latin typeface="Calibri" pitchFamily="34" charset="0"/>
              </a:rPr>
              <a:t>Yes</a:t>
            </a: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4953000" y="5410200"/>
            <a:ext cx="81438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1200">
                <a:latin typeface="Calibri" pitchFamily="34" charset="0"/>
              </a:rPr>
              <a:t>No</a:t>
            </a:r>
          </a:p>
        </p:txBody>
      </p:sp>
      <p:sp>
        <p:nvSpPr>
          <p:cNvPr id="20" name="Flowchart: Decision 19"/>
          <p:cNvSpPr/>
          <p:nvPr/>
        </p:nvSpPr>
        <p:spPr>
          <a:xfrm>
            <a:off x="4419600" y="4572000"/>
            <a:ext cx="914400" cy="838200"/>
          </a:xfrm>
          <a:prstGeom prst="flowChartDecision">
            <a:avLst/>
          </a:prstGeom>
          <a:solidFill>
            <a:srgbClr val="FE98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Decision</a:t>
            </a:r>
          </a:p>
        </p:txBody>
      </p:sp>
      <p:cxnSp>
        <p:nvCxnSpPr>
          <p:cNvPr id="21" name="Elbow Connector 20"/>
          <p:cNvCxnSpPr>
            <a:stCxn id="16" idx="3"/>
            <a:endCxn id="24" idx="2"/>
          </p:cNvCxnSpPr>
          <p:nvPr/>
        </p:nvCxnSpPr>
        <p:spPr>
          <a:xfrm flipV="1">
            <a:off x="7010400" y="4953000"/>
            <a:ext cx="685800" cy="38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1"/>
          <p:cNvSpPr txBox="1">
            <a:spLocks noChangeArrowheads="1"/>
          </p:cNvSpPr>
          <p:nvPr/>
        </p:nvSpPr>
        <p:spPr bwMode="auto">
          <a:xfrm>
            <a:off x="7202488" y="5029200"/>
            <a:ext cx="1027112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>
                <a:latin typeface="Calibri" pitchFamily="34" charset="0"/>
              </a:rPr>
              <a:t>End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1447800" y="4800600"/>
            <a:ext cx="304800" cy="304800"/>
          </a:xfrm>
          <a:prstGeom prst="flowChartConnector">
            <a:avLst/>
          </a:prstGeom>
          <a:solidFill>
            <a:srgbClr val="C2F86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7696200" y="4800600"/>
            <a:ext cx="304800" cy="304800"/>
          </a:xfrm>
          <a:prstGeom prst="flowChartConnector">
            <a:avLst/>
          </a:prstGeom>
          <a:solidFill>
            <a:srgbClr val="FF7B7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5867400" y="5410200"/>
            <a:ext cx="685800" cy="685800"/>
          </a:xfrm>
          <a:prstGeom prst="flowChartDecision">
            <a:avLst/>
          </a:prstGeom>
          <a:solidFill>
            <a:srgbClr val="FE98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+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TextBox 53"/>
          <p:cNvSpPr txBox="1">
            <a:spLocks noChangeArrowheads="1"/>
          </p:cNvSpPr>
          <p:nvPr/>
        </p:nvSpPr>
        <p:spPr bwMode="auto">
          <a:xfrm>
            <a:off x="5486400" y="6088856"/>
            <a:ext cx="1595438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Fork/Join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Alternate Process 16"/>
          <p:cNvSpPr/>
          <p:nvPr/>
        </p:nvSpPr>
        <p:spPr>
          <a:xfrm>
            <a:off x="2057400" y="41910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Select Region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(where)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22" idx="6"/>
            <a:endCxn id="17" idx="1"/>
          </p:cNvCxnSpPr>
          <p:nvPr/>
        </p:nvCxnSpPr>
        <p:spPr>
          <a:xfrm>
            <a:off x="1828800" y="4457700"/>
            <a:ext cx="228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24" idx="1"/>
          </p:cNvCxnSpPr>
          <p:nvPr/>
        </p:nvCxnSpPr>
        <p:spPr>
          <a:xfrm>
            <a:off x="3276600" y="4457700"/>
            <a:ext cx="228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0"/>
          <p:cNvSpPr txBox="1">
            <a:spLocks noChangeArrowheads="1"/>
          </p:cNvSpPr>
          <p:nvPr/>
        </p:nvSpPr>
        <p:spPr bwMode="auto">
          <a:xfrm>
            <a:off x="1150937" y="3795712"/>
            <a:ext cx="113506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Start</a:t>
            </a:r>
          </a:p>
        </p:txBody>
      </p:sp>
      <p:sp>
        <p:nvSpPr>
          <p:cNvPr id="21" name="TextBox 41"/>
          <p:cNvSpPr txBox="1">
            <a:spLocks noChangeArrowheads="1"/>
          </p:cNvSpPr>
          <p:nvPr/>
        </p:nvSpPr>
        <p:spPr bwMode="auto">
          <a:xfrm>
            <a:off x="6059488" y="5334000"/>
            <a:ext cx="1027112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End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1524000" y="4305300"/>
            <a:ext cx="304800" cy="304800"/>
          </a:xfrm>
          <a:prstGeom prst="flowChartConnector">
            <a:avLst/>
          </a:prstGeom>
          <a:solidFill>
            <a:srgbClr val="C2F86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3" name="Flowchart: Connector 22"/>
          <p:cNvSpPr/>
          <p:nvPr/>
        </p:nvSpPr>
        <p:spPr>
          <a:xfrm>
            <a:off x="6440488" y="5143500"/>
            <a:ext cx="304800" cy="304800"/>
          </a:xfrm>
          <a:prstGeom prst="flowChartConnector">
            <a:avLst/>
          </a:prstGeom>
          <a:solidFill>
            <a:srgbClr val="FF7B7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3505200" y="41910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Select Keyword(s)</a:t>
            </a:r>
          </a:p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(what)</a:t>
            </a:r>
          </a:p>
        </p:txBody>
      </p:sp>
      <p:cxnSp>
        <p:nvCxnSpPr>
          <p:cNvPr id="25" name="Elbow Connector 24"/>
          <p:cNvCxnSpPr>
            <a:stCxn id="24" idx="3"/>
            <a:endCxn id="30" idx="1"/>
          </p:cNvCxnSpPr>
          <p:nvPr/>
        </p:nvCxnSpPr>
        <p:spPr>
          <a:xfrm>
            <a:off x="4724400" y="4457700"/>
            <a:ext cx="228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Alternate Process 29"/>
          <p:cNvSpPr/>
          <p:nvPr/>
        </p:nvSpPr>
        <p:spPr>
          <a:xfrm>
            <a:off x="4953000" y="41910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Select Time Period</a:t>
            </a:r>
          </a:p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(when)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30" idx="2"/>
            <a:endCxn id="38" idx="0"/>
          </p:cNvCxnSpPr>
          <p:nvPr/>
        </p:nvCxnSpPr>
        <p:spPr>
          <a:xfrm rot="5400000">
            <a:off x="3962400" y="3429000"/>
            <a:ext cx="304800" cy="2895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Alternate Process 31"/>
          <p:cNvSpPr/>
          <p:nvPr/>
        </p:nvSpPr>
        <p:spPr>
          <a:xfrm>
            <a:off x="3505200" y="50292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Run Search</a:t>
            </a:r>
          </a:p>
        </p:txBody>
      </p:sp>
      <p:cxnSp>
        <p:nvCxnSpPr>
          <p:cNvPr id="33" name="Elbow Connector 32"/>
          <p:cNvCxnSpPr>
            <a:stCxn id="32" idx="3"/>
            <a:endCxn id="36" idx="1"/>
          </p:cNvCxnSpPr>
          <p:nvPr/>
        </p:nvCxnSpPr>
        <p:spPr>
          <a:xfrm>
            <a:off x="4724400" y="5295900"/>
            <a:ext cx="228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/>
          <p:cNvSpPr/>
          <p:nvPr/>
        </p:nvSpPr>
        <p:spPr>
          <a:xfrm>
            <a:off x="4953000" y="50292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Download Data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Elbow Connector 36"/>
          <p:cNvCxnSpPr>
            <a:stCxn id="36" idx="3"/>
            <a:endCxn id="23" idx="2"/>
          </p:cNvCxnSpPr>
          <p:nvPr/>
        </p:nvCxnSpPr>
        <p:spPr>
          <a:xfrm>
            <a:off x="6172200" y="5295900"/>
            <a:ext cx="268288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Alternate Process 37"/>
          <p:cNvSpPr/>
          <p:nvPr/>
        </p:nvSpPr>
        <p:spPr>
          <a:xfrm>
            <a:off x="2057400" y="50292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Select Source(s)</a:t>
            </a:r>
          </a:p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(who)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Elbow Connector 38"/>
          <p:cNvCxnSpPr>
            <a:stCxn id="38" idx="3"/>
            <a:endCxn id="32" idx="1"/>
          </p:cNvCxnSpPr>
          <p:nvPr/>
        </p:nvCxnSpPr>
        <p:spPr>
          <a:xfrm>
            <a:off x="3276600" y="5295900"/>
            <a:ext cx="228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90525"/>
            <a:ext cx="41148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724150" y="1581150"/>
            <a:ext cx="5334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Map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85950" y="523875"/>
            <a:ext cx="6858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Ribbon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33400" y="1447800"/>
            <a:ext cx="6858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Legend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8" y="1394222"/>
            <a:ext cx="5257800" cy="102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603413" y="2081353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cxnSp>
        <p:nvCxnSpPr>
          <p:cNvPr id="5" name="Straight Connector 4"/>
          <p:cNvCxnSpPr>
            <a:endCxn id="4" idx="1"/>
          </p:cNvCxnSpPr>
          <p:nvPr/>
        </p:nvCxnSpPr>
        <p:spPr>
          <a:xfrm>
            <a:off x="1524000" y="1905000"/>
            <a:ext cx="112891" cy="209831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124450" y="1457325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7" name="Freeform 6"/>
          <p:cNvSpPr/>
          <p:nvPr/>
        </p:nvSpPr>
        <p:spPr>
          <a:xfrm>
            <a:off x="190500" y="971550"/>
            <a:ext cx="7277100" cy="2181225"/>
          </a:xfrm>
          <a:custGeom>
            <a:avLst/>
            <a:gdLst>
              <a:gd name="connsiteX0" fmla="*/ 19050 w 7277100"/>
              <a:gd name="connsiteY0" fmla="*/ 1343025 h 2181225"/>
              <a:gd name="connsiteX1" fmla="*/ 19050 w 7277100"/>
              <a:gd name="connsiteY1" fmla="*/ 1343025 h 2181225"/>
              <a:gd name="connsiteX2" fmla="*/ 285750 w 7277100"/>
              <a:gd name="connsiteY2" fmla="*/ 1333500 h 2181225"/>
              <a:gd name="connsiteX3" fmla="*/ 314325 w 7277100"/>
              <a:gd name="connsiteY3" fmla="*/ 1323975 h 2181225"/>
              <a:gd name="connsiteX4" fmla="*/ 409575 w 7277100"/>
              <a:gd name="connsiteY4" fmla="*/ 1333500 h 2181225"/>
              <a:gd name="connsiteX5" fmla="*/ 457200 w 7277100"/>
              <a:gd name="connsiteY5" fmla="*/ 1343025 h 2181225"/>
              <a:gd name="connsiteX6" fmla="*/ 523875 w 7277100"/>
              <a:gd name="connsiteY6" fmla="*/ 1362075 h 2181225"/>
              <a:gd name="connsiteX7" fmla="*/ 581025 w 7277100"/>
              <a:gd name="connsiteY7" fmla="*/ 1352550 h 2181225"/>
              <a:gd name="connsiteX8" fmla="*/ 647700 w 7277100"/>
              <a:gd name="connsiteY8" fmla="*/ 1343025 h 2181225"/>
              <a:gd name="connsiteX9" fmla="*/ 676275 w 7277100"/>
              <a:gd name="connsiteY9" fmla="*/ 1333500 h 2181225"/>
              <a:gd name="connsiteX10" fmla="*/ 1066800 w 7277100"/>
              <a:gd name="connsiteY10" fmla="*/ 1343025 h 2181225"/>
              <a:gd name="connsiteX11" fmla="*/ 1114425 w 7277100"/>
              <a:gd name="connsiteY11" fmla="*/ 1352550 h 2181225"/>
              <a:gd name="connsiteX12" fmla="*/ 1285875 w 7277100"/>
              <a:gd name="connsiteY12" fmla="*/ 1362075 h 2181225"/>
              <a:gd name="connsiteX13" fmla="*/ 1447800 w 7277100"/>
              <a:gd name="connsiteY13" fmla="*/ 1381125 h 2181225"/>
              <a:gd name="connsiteX14" fmla="*/ 1495425 w 7277100"/>
              <a:gd name="connsiteY14" fmla="*/ 1390650 h 2181225"/>
              <a:gd name="connsiteX15" fmla="*/ 1714500 w 7277100"/>
              <a:gd name="connsiteY15" fmla="*/ 1400175 h 2181225"/>
              <a:gd name="connsiteX16" fmla="*/ 1809750 w 7277100"/>
              <a:gd name="connsiteY16" fmla="*/ 1390650 h 2181225"/>
              <a:gd name="connsiteX17" fmla="*/ 1895475 w 7277100"/>
              <a:gd name="connsiteY17" fmla="*/ 1381125 h 2181225"/>
              <a:gd name="connsiteX18" fmla="*/ 2571750 w 7277100"/>
              <a:gd name="connsiteY18" fmla="*/ 1371600 h 2181225"/>
              <a:gd name="connsiteX19" fmla="*/ 2609850 w 7277100"/>
              <a:gd name="connsiteY19" fmla="*/ 1362075 h 2181225"/>
              <a:gd name="connsiteX20" fmla="*/ 3286125 w 7277100"/>
              <a:gd name="connsiteY20" fmla="*/ 1362075 h 2181225"/>
              <a:gd name="connsiteX21" fmla="*/ 3324225 w 7277100"/>
              <a:gd name="connsiteY21" fmla="*/ 1371600 h 2181225"/>
              <a:gd name="connsiteX22" fmla="*/ 3571875 w 7277100"/>
              <a:gd name="connsiteY22" fmla="*/ 1352550 h 2181225"/>
              <a:gd name="connsiteX23" fmla="*/ 3657600 w 7277100"/>
              <a:gd name="connsiteY23" fmla="*/ 1343025 h 2181225"/>
              <a:gd name="connsiteX24" fmla="*/ 4333875 w 7277100"/>
              <a:gd name="connsiteY24" fmla="*/ 1323975 h 2181225"/>
              <a:gd name="connsiteX25" fmla="*/ 4410075 w 7277100"/>
              <a:gd name="connsiteY25" fmla="*/ 1314450 h 2181225"/>
              <a:gd name="connsiteX26" fmla="*/ 5095875 w 7277100"/>
              <a:gd name="connsiteY26" fmla="*/ 1314450 h 2181225"/>
              <a:gd name="connsiteX27" fmla="*/ 5124450 w 7277100"/>
              <a:gd name="connsiteY27" fmla="*/ 1323975 h 2181225"/>
              <a:gd name="connsiteX28" fmla="*/ 5162550 w 7277100"/>
              <a:gd name="connsiteY28" fmla="*/ 1333500 h 2181225"/>
              <a:gd name="connsiteX29" fmla="*/ 5334000 w 7277100"/>
              <a:gd name="connsiteY29" fmla="*/ 1323975 h 2181225"/>
              <a:gd name="connsiteX30" fmla="*/ 5419725 w 7277100"/>
              <a:gd name="connsiteY30" fmla="*/ 1285875 h 2181225"/>
              <a:gd name="connsiteX31" fmla="*/ 5448300 w 7277100"/>
              <a:gd name="connsiteY31" fmla="*/ 1257300 h 2181225"/>
              <a:gd name="connsiteX32" fmla="*/ 5448300 w 7277100"/>
              <a:gd name="connsiteY32" fmla="*/ 990600 h 2181225"/>
              <a:gd name="connsiteX33" fmla="*/ 5457825 w 7277100"/>
              <a:gd name="connsiteY33" fmla="*/ 923925 h 2181225"/>
              <a:gd name="connsiteX34" fmla="*/ 5495925 w 7277100"/>
              <a:gd name="connsiteY34" fmla="*/ 866775 h 2181225"/>
              <a:gd name="connsiteX35" fmla="*/ 5457825 w 7277100"/>
              <a:gd name="connsiteY35" fmla="*/ 800100 h 2181225"/>
              <a:gd name="connsiteX36" fmla="*/ 5419725 w 7277100"/>
              <a:gd name="connsiteY36" fmla="*/ 742950 h 2181225"/>
              <a:gd name="connsiteX37" fmla="*/ 5400675 w 7277100"/>
              <a:gd name="connsiteY37" fmla="*/ 523875 h 2181225"/>
              <a:gd name="connsiteX38" fmla="*/ 5410200 w 7277100"/>
              <a:gd name="connsiteY38" fmla="*/ 238125 h 2181225"/>
              <a:gd name="connsiteX39" fmla="*/ 5429250 w 7277100"/>
              <a:gd name="connsiteY39" fmla="*/ 209550 h 2181225"/>
              <a:gd name="connsiteX40" fmla="*/ 5467350 w 7277100"/>
              <a:gd name="connsiteY40" fmla="*/ 190500 h 2181225"/>
              <a:gd name="connsiteX41" fmla="*/ 5524500 w 7277100"/>
              <a:gd name="connsiteY41" fmla="*/ 123825 h 2181225"/>
              <a:gd name="connsiteX42" fmla="*/ 5581650 w 7277100"/>
              <a:gd name="connsiteY42" fmla="*/ 85725 h 2181225"/>
              <a:gd name="connsiteX43" fmla="*/ 5648325 w 7277100"/>
              <a:gd name="connsiteY43" fmla="*/ 47625 h 2181225"/>
              <a:gd name="connsiteX44" fmla="*/ 5676900 w 7277100"/>
              <a:gd name="connsiteY44" fmla="*/ 38100 h 2181225"/>
              <a:gd name="connsiteX45" fmla="*/ 5753100 w 7277100"/>
              <a:gd name="connsiteY45" fmla="*/ 0 h 2181225"/>
              <a:gd name="connsiteX46" fmla="*/ 5991225 w 7277100"/>
              <a:gd name="connsiteY46" fmla="*/ 9525 h 2181225"/>
              <a:gd name="connsiteX47" fmla="*/ 6057900 w 7277100"/>
              <a:gd name="connsiteY47" fmla="*/ 19050 h 2181225"/>
              <a:gd name="connsiteX48" fmla="*/ 6096000 w 7277100"/>
              <a:gd name="connsiteY48" fmla="*/ 38100 h 2181225"/>
              <a:gd name="connsiteX49" fmla="*/ 6181725 w 7277100"/>
              <a:gd name="connsiteY49" fmla="*/ 104775 h 2181225"/>
              <a:gd name="connsiteX50" fmla="*/ 6238875 w 7277100"/>
              <a:gd name="connsiteY50" fmla="*/ 123825 h 2181225"/>
              <a:gd name="connsiteX51" fmla="*/ 6267450 w 7277100"/>
              <a:gd name="connsiteY51" fmla="*/ 133350 h 2181225"/>
              <a:gd name="connsiteX52" fmla="*/ 6286500 w 7277100"/>
              <a:gd name="connsiteY52" fmla="*/ 161925 h 2181225"/>
              <a:gd name="connsiteX53" fmla="*/ 6362700 w 7277100"/>
              <a:gd name="connsiteY53" fmla="*/ 180975 h 2181225"/>
              <a:gd name="connsiteX54" fmla="*/ 6457950 w 7277100"/>
              <a:gd name="connsiteY54" fmla="*/ 200025 h 2181225"/>
              <a:gd name="connsiteX55" fmla="*/ 6829425 w 7277100"/>
              <a:gd name="connsiteY55" fmla="*/ 200025 h 2181225"/>
              <a:gd name="connsiteX56" fmla="*/ 6915150 w 7277100"/>
              <a:gd name="connsiteY56" fmla="*/ 219075 h 2181225"/>
              <a:gd name="connsiteX57" fmla="*/ 7038975 w 7277100"/>
              <a:gd name="connsiteY57" fmla="*/ 323850 h 2181225"/>
              <a:gd name="connsiteX58" fmla="*/ 7124700 w 7277100"/>
              <a:gd name="connsiteY58" fmla="*/ 371475 h 2181225"/>
              <a:gd name="connsiteX59" fmla="*/ 7143750 w 7277100"/>
              <a:gd name="connsiteY59" fmla="*/ 428625 h 2181225"/>
              <a:gd name="connsiteX60" fmla="*/ 7172325 w 7277100"/>
              <a:gd name="connsiteY60" fmla="*/ 447675 h 2181225"/>
              <a:gd name="connsiteX61" fmla="*/ 7229475 w 7277100"/>
              <a:gd name="connsiteY61" fmla="*/ 533400 h 2181225"/>
              <a:gd name="connsiteX62" fmla="*/ 7267575 w 7277100"/>
              <a:gd name="connsiteY62" fmla="*/ 695325 h 2181225"/>
              <a:gd name="connsiteX63" fmla="*/ 7277100 w 7277100"/>
              <a:gd name="connsiteY63" fmla="*/ 723900 h 2181225"/>
              <a:gd name="connsiteX64" fmla="*/ 7267575 w 7277100"/>
              <a:gd name="connsiteY64" fmla="*/ 1095375 h 2181225"/>
              <a:gd name="connsiteX65" fmla="*/ 7248525 w 7277100"/>
              <a:gd name="connsiteY65" fmla="*/ 1228725 h 2181225"/>
              <a:gd name="connsiteX66" fmla="*/ 7239000 w 7277100"/>
              <a:gd name="connsiteY66" fmla="*/ 1304925 h 2181225"/>
              <a:gd name="connsiteX67" fmla="*/ 7229475 w 7277100"/>
              <a:gd name="connsiteY67" fmla="*/ 1400175 h 2181225"/>
              <a:gd name="connsiteX68" fmla="*/ 7210425 w 7277100"/>
              <a:gd name="connsiteY68" fmla="*/ 1466850 h 2181225"/>
              <a:gd name="connsiteX69" fmla="*/ 7181850 w 7277100"/>
              <a:gd name="connsiteY69" fmla="*/ 1562100 h 2181225"/>
              <a:gd name="connsiteX70" fmla="*/ 7162800 w 7277100"/>
              <a:gd name="connsiteY70" fmla="*/ 1628775 h 2181225"/>
              <a:gd name="connsiteX71" fmla="*/ 7153275 w 7277100"/>
              <a:gd name="connsiteY71" fmla="*/ 1657350 h 2181225"/>
              <a:gd name="connsiteX72" fmla="*/ 7134225 w 7277100"/>
              <a:gd name="connsiteY72" fmla="*/ 1685925 h 2181225"/>
              <a:gd name="connsiteX73" fmla="*/ 7124700 w 7277100"/>
              <a:gd name="connsiteY73" fmla="*/ 1714500 h 2181225"/>
              <a:gd name="connsiteX74" fmla="*/ 7067550 w 7277100"/>
              <a:gd name="connsiteY74" fmla="*/ 1781175 h 2181225"/>
              <a:gd name="connsiteX75" fmla="*/ 7048500 w 7277100"/>
              <a:gd name="connsiteY75" fmla="*/ 1809750 h 2181225"/>
              <a:gd name="connsiteX76" fmla="*/ 7019925 w 7277100"/>
              <a:gd name="connsiteY76" fmla="*/ 1838325 h 2181225"/>
              <a:gd name="connsiteX77" fmla="*/ 6991350 w 7277100"/>
              <a:gd name="connsiteY77" fmla="*/ 1876425 h 2181225"/>
              <a:gd name="connsiteX78" fmla="*/ 6972300 w 7277100"/>
              <a:gd name="connsiteY78" fmla="*/ 1905000 h 2181225"/>
              <a:gd name="connsiteX79" fmla="*/ 6905625 w 7277100"/>
              <a:gd name="connsiteY79" fmla="*/ 1943100 h 2181225"/>
              <a:gd name="connsiteX80" fmla="*/ 6867525 w 7277100"/>
              <a:gd name="connsiteY80" fmla="*/ 1971675 h 2181225"/>
              <a:gd name="connsiteX81" fmla="*/ 6810375 w 7277100"/>
              <a:gd name="connsiteY81" fmla="*/ 2009775 h 2181225"/>
              <a:gd name="connsiteX82" fmla="*/ 6772275 w 7277100"/>
              <a:gd name="connsiteY82" fmla="*/ 2038350 h 2181225"/>
              <a:gd name="connsiteX83" fmla="*/ 6734175 w 7277100"/>
              <a:gd name="connsiteY83" fmla="*/ 2047875 h 2181225"/>
              <a:gd name="connsiteX84" fmla="*/ 6667500 w 7277100"/>
              <a:gd name="connsiteY84" fmla="*/ 2085975 h 2181225"/>
              <a:gd name="connsiteX85" fmla="*/ 6629400 w 7277100"/>
              <a:gd name="connsiteY85" fmla="*/ 2114550 h 2181225"/>
              <a:gd name="connsiteX86" fmla="*/ 6600825 w 7277100"/>
              <a:gd name="connsiteY86" fmla="*/ 2124075 h 2181225"/>
              <a:gd name="connsiteX87" fmla="*/ 6200775 w 7277100"/>
              <a:gd name="connsiteY87" fmla="*/ 2152650 h 2181225"/>
              <a:gd name="connsiteX88" fmla="*/ 5924550 w 7277100"/>
              <a:gd name="connsiteY88" fmla="*/ 2171700 h 2181225"/>
              <a:gd name="connsiteX89" fmla="*/ 4086225 w 7277100"/>
              <a:gd name="connsiteY89" fmla="*/ 2162175 h 2181225"/>
              <a:gd name="connsiteX90" fmla="*/ 3876675 w 7277100"/>
              <a:gd name="connsiteY90" fmla="*/ 2162175 h 2181225"/>
              <a:gd name="connsiteX91" fmla="*/ 3619500 w 7277100"/>
              <a:gd name="connsiteY91" fmla="*/ 2171700 h 2181225"/>
              <a:gd name="connsiteX92" fmla="*/ 2409825 w 7277100"/>
              <a:gd name="connsiteY92" fmla="*/ 2181225 h 2181225"/>
              <a:gd name="connsiteX93" fmla="*/ 828675 w 7277100"/>
              <a:gd name="connsiteY93" fmla="*/ 2171700 h 2181225"/>
              <a:gd name="connsiteX94" fmla="*/ 733425 w 7277100"/>
              <a:gd name="connsiteY94" fmla="*/ 2162175 h 2181225"/>
              <a:gd name="connsiteX95" fmla="*/ 704850 w 7277100"/>
              <a:gd name="connsiteY95" fmla="*/ 2152650 h 2181225"/>
              <a:gd name="connsiteX96" fmla="*/ 390525 w 7277100"/>
              <a:gd name="connsiteY96" fmla="*/ 2143125 h 2181225"/>
              <a:gd name="connsiteX97" fmla="*/ 276225 w 7277100"/>
              <a:gd name="connsiteY97" fmla="*/ 2133600 h 2181225"/>
              <a:gd name="connsiteX98" fmla="*/ 247650 w 7277100"/>
              <a:gd name="connsiteY98" fmla="*/ 2114550 h 2181225"/>
              <a:gd name="connsiteX99" fmla="*/ 209550 w 7277100"/>
              <a:gd name="connsiteY99" fmla="*/ 2095500 h 2181225"/>
              <a:gd name="connsiteX100" fmla="*/ 142875 w 7277100"/>
              <a:gd name="connsiteY100" fmla="*/ 2057400 h 2181225"/>
              <a:gd name="connsiteX101" fmla="*/ 123825 w 7277100"/>
              <a:gd name="connsiteY101" fmla="*/ 2028825 h 2181225"/>
              <a:gd name="connsiteX102" fmla="*/ 57150 w 7277100"/>
              <a:gd name="connsiteY102" fmla="*/ 1952625 h 2181225"/>
              <a:gd name="connsiteX103" fmla="*/ 38100 w 7277100"/>
              <a:gd name="connsiteY103" fmla="*/ 1885950 h 2181225"/>
              <a:gd name="connsiteX104" fmla="*/ 28575 w 7277100"/>
              <a:gd name="connsiteY104" fmla="*/ 1857375 h 2181225"/>
              <a:gd name="connsiteX105" fmla="*/ 9525 w 7277100"/>
              <a:gd name="connsiteY105" fmla="*/ 1790700 h 2181225"/>
              <a:gd name="connsiteX106" fmla="*/ 0 w 7277100"/>
              <a:gd name="connsiteY106" fmla="*/ 1504950 h 2181225"/>
              <a:gd name="connsiteX107" fmla="*/ 9525 w 7277100"/>
              <a:gd name="connsiteY107" fmla="*/ 1343025 h 2181225"/>
              <a:gd name="connsiteX108" fmla="*/ 19050 w 7277100"/>
              <a:gd name="connsiteY108" fmla="*/ 1343025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7277100" h="2181225">
                <a:moveTo>
                  <a:pt x="19050" y="1343025"/>
                </a:moveTo>
                <a:lnTo>
                  <a:pt x="19050" y="1343025"/>
                </a:lnTo>
                <a:cubicBezTo>
                  <a:pt x="107950" y="1339850"/>
                  <a:pt x="196978" y="1339227"/>
                  <a:pt x="285750" y="1333500"/>
                </a:cubicBezTo>
                <a:cubicBezTo>
                  <a:pt x="295769" y="1332854"/>
                  <a:pt x="304285" y="1323975"/>
                  <a:pt x="314325" y="1323975"/>
                </a:cubicBezTo>
                <a:cubicBezTo>
                  <a:pt x="346233" y="1323975"/>
                  <a:pt x="377947" y="1329283"/>
                  <a:pt x="409575" y="1333500"/>
                </a:cubicBezTo>
                <a:cubicBezTo>
                  <a:pt x="425622" y="1335640"/>
                  <a:pt x="441396" y="1339513"/>
                  <a:pt x="457200" y="1343025"/>
                </a:cubicBezTo>
                <a:cubicBezTo>
                  <a:pt x="493080" y="1350998"/>
                  <a:pt x="492054" y="1351468"/>
                  <a:pt x="523875" y="1362075"/>
                </a:cubicBezTo>
                <a:lnTo>
                  <a:pt x="581025" y="1352550"/>
                </a:lnTo>
                <a:cubicBezTo>
                  <a:pt x="603215" y="1349136"/>
                  <a:pt x="625685" y="1347428"/>
                  <a:pt x="647700" y="1343025"/>
                </a:cubicBezTo>
                <a:cubicBezTo>
                  <a:pt x="657545" y="1341056"/>
                  <a:pt x="666750" y="1336675"/>
                  <a:pt x="676275" y="1333500"/>
                </a:cubicBezTo>
                <a:lnTo>
                  <a:pt x="1066800" y="1343025"/>
                </a:lnTo>
                <a:cubicBezTo>
                  <a:pt x="1082974" y="1343728"/>
                  <a:pt x="1098296" y="1351148"/>
                  <a:pt x="1114425" y="1352550"/>
                </a:cubicBezTo>
                <a:cubicBezTo>
                  <a:pt x="1171448" y="1357509"/>
                  <a:pt x="1228725" y="1358900"/>
                  <a:pt x="1285875" y="1362075"/>
                </a:cubicBezTo>
                <a:cubicBezTo>
                  <a:pt x="1361518" y="1387289"/>
                  <a:pt x="1283167" y="1363795"/>
                  <a:pt x="1447800" y="1381125"/>
                </a:cubicBezTo>
                <a:cubicBezTo>
                  <a:pt x="1463900" y="1382820"/>
                  <a:pt x="1479277" y="1389497"/>
                  <a:pt x="1495425" y="1390650"/>
                </a:cubicBezTo>
                <a:cubicBezTo>
                  <a:pt x="1568333" y="1395858"/>
                  <a:pt x="1641475" y="1397000"/>
                  <a:pt x="1714500" y="1400175"/>
                </a:cubicBezTo>
                <a:lnTo>
                  <a:pt x="1809750" y="1390650"/>
                </a:lnTo>
                <a:cubicBezTo>
                  <a:pt x="1838343" y="1387640"/>
                  <a:pt x="1866733" y="1381844"/>
                  <a:pt x="1895475" y="1381125"/>
                </a:cubicBezTo>
                <a:cubicBezTo>
                  <a:pt x="2120852" y="1375491"/>
                  <a:pt x="2346325" y="1374775"/>
                  <a:pt x="2571750" y="1371600"/>
                </a:cubicBezTo>
                <a:cubicBezTo>
                  <a:pt x="2584450" y="1368425"/>
                  <a:pt x="2597071" y="1364915"/>
                  <a:pt x="2609850" y="1362075"/>
                </a:cubicBezTo>
                <a:cubicBezTo>
                  <a:pt x="2839282" y="1311090"/>
                  <a:pt x="2948051" y="1356953"/>
                  <a:pt x="3286125" y="1362075"/>
                </a:cubicBezTo>
                <a:cubicBezTo>
                  <a:pt x="3298825" y="1365250"/>
                  <a:pt x="3311134" y="1371600"/>
                  <a:pt x="3324225" y="1371600"/>
                </a:cubicBezTo>
                <a:cubicBezTo>
                  <a:pt x="3553994" y="1371600"/>
                  <a:pt x="3445942" y="1369341"/>
                  <a:pt x="3571875" y="1352550"/>
                </a:cubicBezTo>
                <a:cubicBezTo>
                  <a:pt x="3600374" y="1348750"/>
                  <a:pt x="3629025" y="1346200"/>
                  <a:pt x="3657600" y="1343025"/>
                </a:cubicBezTo>
                <a:cubicBezTo>
                  <a:pt x="3904203" y="1281374"/>
                  <a:pt x="3648372" y="1342255"/>
                  <a:pt x="4333875" y="1323975"/>
                </a:cubicBezTo>
                <a:cubicBezTo>
                  <a:pt x="4359464" y="1323293"/>
                  <a:pt x="4384675" y="1317625"/>
                  <a:pt x="4410075" y="1314450"/>
                </a:cubicBezTo>
                <a:cubicBezTo>
                  <a:pt x="4645380" y="1236015"/>
                  <a:pt x="4453159" y="1296597"/>
                  <a:pt x="5095875" y="1314450"/>
                </a:cubicBezTo>
                <a:cubicBezTo>
                  <a:pt x="5105911" y="1314729"/>
                  <a:pt x="5114796" y="1321217"/>
                  <a:pt x="5124450" y="1323975"/>
                </a:cubicBezTo>
                <a:cubicBezTo>
                  <a:pt x="5137037" y="1327571"/>
                  <a:pt x="5149850" y="1330325"/>
                  <a:pt x="5162550" y="1333500"/>
                </a:cubicBezTo>
                <a:cubicBezTo>
                  <a:pt x="5219700" y="1330325"/>
                  <a:pt x="5277204" y="1331075"/>
                  <a:pt x="5334000" y="1323975"/>
                </a:cubicBezTo>
                <a:cubicBezTo>
                  <a:pt x="5363317" y="1320310"/>
                  <a:pt x="5396500" y="1305229"/>
                  <a:pt x="5419725" y="1285875"/>
                </a:cubicBezTo>
                <a:cubicBezTo>
                  <a:pt x="5430073" y="1277251"/>
                  <a:pt x="5438775" y="1266825"/>
                  <a:pt x="5448300" y="1257300"/>
                </a:cubicBezTo>
                <a:cubicBezTo>
                  <a:pt x="5484200" y="1149599"/>
                  <a:pt x="5448300" y="1268536"/>
                  <a:pt x="5448300" y="990600"/>
                </a:cubicBezTo>
                <a:cubicBezTo>
                  <a:pt x="5448300" y="968149"/>
                  <a:pt x="5449766" y="944879"/>
                  <a:pt x="5457825" y="923925"/>
                </a:cubicBezTo>
                <a:cubicBezTo>
                  <a:pt x="5466044" y="902556"/>
                  <a:pt x="5495925" y="866775"/>
                  <a:pt x="5495925" y="866775"/>
                </a:cubicBezTo>
                <a:cubicBezTo>
                  <a:pt x="5479263" y="800126"/>
                  <a:pt x="5499639" y="853861"/>
                  <a:pt x="5457825" y="800100"/>
                </a:cubicBezTo>
                <a:cubicBezTo>
                  <a:pt x="5443769" y="782028"/>
                  <a:pt x="5419725" y="742950"/>
                  <a:pt x="5419725" y="742950"/>
                </a:cubicBezTo>
                <a:cubicBezTo>
                  <a:pt x="5397762" y="655098"/>
                  <a:pt x="5400675" y="677071"/>
                  <a:pt x="5400675" y="523875"/>
                </a:cubicBezTo>
                <a:cubicBezTo>
                  <a:pt x="5400675" y="428572"/>
                  <a:pt x="5401572" y="333037"/>
                  <a:pt x="5410200" y="238125"/>
                </a:cubicBezTo>
                <a:cubicBezTo>
                  <a:pt x="5411236" y="226724"/>
                  <a:pt x="5420456" y="216879"/>
                  <a:pt x="5429250" y="209550"/>
                </a:cubicBezTo>
                <a:cubicBezTo>
                  <a:pt x="5440158" y="200460"/>
                  <a:pt x="5454650" y="196850"/>
                  <a:pt x="5467350" y="190500"/>
                </a:cubicBezTo>
                <a:cubicBezTo>
                  <a:pt x="5485245" y="166640"/>
                  <a:pt x="5500620" y="142398"/>
                  <a:pt x="5524500" y="123825"/>
                </a:cubicBezTo>
                <a:cubicBezTo>
                  <a:pt x="5542572" y="109769"/>
                  <a:pt x="5562600" y="98425"/>
                  <a:pt x="5581650" y="85725"/>
                </a:cubicBezTo>
                <a:cubicBezTo>
                  <a:pt x="5610348" y="66593"/>
                  <a:pt x="5614488" y="62127"/>
                  <a:pt x="5648325" y="47625"/>
                </a:cubicBezTo>
                <a:cubicBezTo>
                  <a:pt x="5657553" y="43670"/>
                  <a:pt x="5667760" y="42255"/>
                  <a:pt x="5676900" y="38100"/>
                </a:cubicBezTo>
                <a:cubicBezTo>
                  <a:pt x="5702753" y="26349"/>
                  <a:pt x="5753100" y="0"/>
                  <a:pt x="5753100" y="0"/>
                </a:cubicBezTo>
                <a:cubicBezTo>
                  <a:pt x="5832475" y="3175"/>
                  <a:pt x="5911941" y="4570"/>
                  <a:pt x="5991225" y="9525"/>
                </a:cubicBezTo>
                <a:cubicBezTo>
                  <a:pt x="6013632" y="10925"/>
                  <a:pt x="6036240" y="13143"/>
                  <a:pt x="6057900" y="19050"/>
                </a:cubicBezTo>
                <a:cubicBezTo>
                  <a:pt x="6071599" y="22786"/>
                  <a:pt x="6084326" y="30018"/>
                  <a:pt x="6096000" y="38100"/>
                </a:cubicBezTo>
                <a:cubicBezTo>
                  <a:pt x="6125764" y="58706"/>
                  <a:pt x="6147382" y="93327"/>
                  <a:pt x="6181725" y="104775"/>
                </a:cubicBezTo>
                <a:lnTo>
                  <a:pt x="6238875" y="123825"/>
                </a:lnTo>
                <a:lnTo>
                  <a:pt x="6267450" y="133350"/>
                </a:lnTo>
                <a:cubicBezTo>
                  <a:pt x="6273800" y="142875"/>
                  <a:pt x="6277561" y="154774"/>
                  <a:pt x="6286500" y="161925"/>
                </a:cubicBezTo>
                <a:cubicBezTo>
                  <a:pt x="6296220" y="169701"/>
                  <a:pt x="6360398" y="180556"/>
                  <a:pt x="6362700" y="180975"/>
                </a:cubicBezTo>
                <a:cubicBezTo>
                  <a:pt x="6448332" y="196544"/>
                  <a:pt x="6390560" y="183178"/>
                  <a:pt x="6457950" y="200025"/>
                </a:cubicBezTo>
                <a:cubicBezTo>
                  <a:pt x="6657842" y="190939"/>
                  <a:pt x="6646933" y="184156"/>
                  <a:pt x="6829425" y="200025"/>
                </a:cubicBezTo>
                <a:cubicBezTo>
                  <a:pt x="6842294" y="201144"/>
                  <a:pt x="6896423" y="208671"/>
                  <a:pt x="6915150" y="219075"/>
                </a:cubicBezTo>
                <a:cubicBezTo>
                  <a:pt x="7096233" y="319677"/>
                  <a:pt x="6821876" y="179117"/>
                  <a:pt x="7038975" y="323850"/>
                </a:cubicBezTo>
                <a:cubicBezTo>
                  <a:pt x="7085271" y="354714"/>
                  <a:pt x="7057311" y="337780"/>
                  <a:pt x="7124700" y="371475"/>
                </a:cubicBezTo>
                <a:cubicBezTo>
                  <a:pt x="7131050" y="390525"/>
                  <a:pt x="7133107" y="411597"/>
                  <a:pt x="7143750" y="428625"/>
                </a:cubicBezTo>
                <a:cubicBezTo>
                  <a:pt x="7149817" y="438333"/>
                  <a:pt x="7164230" y="439580"/>
                  <a:pt x="7172325" y="447675"/>
                </a:cubicBezTo>
                <a:cubicBezTo>
                  <a:pt x="7192166" y="467516"/>
                  <a:pt x="7215871" y="510727"/>
                  <a:pt x="7229475" y="533400"/>
                </a:cubicBezTo>
                <a:cubicBezTo>
                  <a:pt x="7240003" y="586040"/>
                  <a:pt x="7251324" y="646573"/>
                  <a:pt x="7267575" y="695325"/>
                </a:cubicBezTo>
                <a:lnTo>
                  <a:pt x="7277100" y="723900"/>
                </a:lnTo>
                <a:cubicBezTo>
                  <a:pt x="7273925" y="847725"/>
                  <a:pt x="7274575" y="971707"/>
                  <a:pt x="7267575" y="1095375"/>
                </a:cubicBezTo>
                <a:cubicBezTo>
                  <a:pt x="7265037" y="1140205"/>
                  <a:pt x="7254592" y="1184235"/>
                  <a:pt x="7248525" y="1228725"/>
                </a:cubicBezTo>
                <a:cubicBezTo>
                  <a:pt x="7245066" y="1254088"/>
                  <a:pt x="7241827" y="1279484"/>
                  <a:pt x="7239000" y="1304925"/>
                </a:cubicBezTo>
                <a:cubicBezTo>
                  <a:pt x="7235476" y="1336638"/>
                  <a:pt x="7235020" y="1368752"/>
                  <a:pt x="7229475" y="1400175"/>
                </a:cubicBezTo>
                <a:cubicBezTo>
                  <a:pt x="7225458" y="1422938"/>
                  <a:pt x="7216507" y="1444550"/>
                  <a:pt x="7210425" y="1466850"/>
                </a:cubicBezTo>
                <a:cubicBezTo>
                  <a:pt x="7175443" y="1595118"/>
                  <a:pt x="7236619" y="1384102"/>
                  <a:pt x="7181850" y="1562100"/>
                </a:cubicBezTo>
                <a:cubicBezTo>
                  <a:pt x="7175052" y="1584192"/>
                  <a:pt x="7169442" y="1606635"/>
                  <a:pt x="7162800" y="1628775"/>
                </a:cubicBezTo>
                <a:cubicBezTo>
                  <a:pt x="7159915" y="1638392"/>
                  <a:pt x="7157765" y="1648370"/>
                  <a:pt x="7153275" y="1657350"/>
                </a:cubicBezTo>
                <a:cubicBezTo>
                  <a:pt x="7148155" y="1667589"/>
                  <a:pt x="7139345" y="1675686"/>
                  <a:pt x="7134225" y="1685925"/>
                </a:cubicBezTo>
                <a:cubicBezTo>
                  <a:pt x="7129735" y="1694905"/>
                  <a:pt x="7129190" y="1705520"/>
                  <a:pt x="7124700" y="1714500"/>
                </a:cubicBezTo>
                <a:cubicBezTo>
                  <a:pt x="7107206" y="1749488"/>
                  <a:pt x="7095672" y="1748366"/>
                  <a:pt x="7067550" y="1781175"/>
                </a:cubicBezTo>
                <a:cubicBezTo>
                  <a:pt x="7060100" y="1789867"/>
                  <a:pt x="7055829" y="1800956"/>
                  <a:pt x="7048500" y="1809750"/>
                </a:cubicBezTo>
                <a:cubicBezTo>
                  <a:pt x="7039876" y="1820098"/>
                  <a:pt x="7028691" y="1828098"/>
                  <a:pt x="7019925" y="1838325"/>
                </a:cubicBezTo>
                <a:cubicBezTo>
                  <a:pt x="7009594" y="1850378"/>
                  <a:pt x="7000577" y="1863507"/>
                  <a:pt x="6991350" y="1876425"/>
                </a:cubicBezTo>
                <a:cubicBezTo>
                  <a:pt x="6984696" y="1885740"/>
                  <a:pt x="6981336" y="1897972"/>
                  <a:pt x="6972300" y="1905000"/>
                </a:cubicBezTo>
                <a:cubicBezTo>
                  <a:pt x="6952094" y="1920715"/>
                  <a:pt x="6927221" y="1929357"/>
                  <a:pt x="6905625" y="1943100"/>
                </a:cubicBezTo>
                <a:cubicBezTo>
                  <a:pt x="6892232" y="1951623"/>
                  <a:pt x="6880530" y="1962571"/>
                  <a:pt x="6867525" y="1971675"/>
                </a:cubicBezTo>
                <a:cubicBezTo>
                  <a:pt x="6848768" y="1984805"/>
                  <a:pt x="6829132" y="1996645"/>
                  <a:pt x="6810375" y="2009775"/>
                </a:cubicBezTo>
                <a:cubicBezTo>
                  <a:pt x="6797370" y="2018879"/>
                  <a:pt x="6786474" y="2031250"/>
                  <a:pt x="6772275" y="2038350"/>
                </a:cubicBezTo>
                <a:cubicBezTo>
                  <a:pt x="6760566" y="2044204"/>
                  <a:pt x="6746875" y="2044700"/>
                  <a:pt x="6734175" y="2047875"/>
                </a:cubicBezTo>
                <a:cubicBezTo>
                  <a:pt x="6670018" y="2112032"/>
                  <a:pt x="6744252" y="2047599"/>
                  <a:pt x="6667500" y="2085975"/>
                </a:cubicBezTo>
                <a:cubicBezTo>
                  <a:pt x="6653301" y="2093075"/>
                  <a:pt x="6643183" y="2106674"/>
                  <a:pt x="6629400" y="2114550"/>
                </a:cubicBezTo>
                <a:cubicBezTo>
                  <a:pt x="6620683" y="2119531"/>
                  <a:pt x="6610788" y="2122830"/>
                  <a:pt x="6600825" y="2124075"/>
                </a:cubicBezTo>
                <a:cubicBezTo>
                  <a:pt x="6436840" y="2144573"/>
                  <a:pt x="6365557" y="2144803"/>
                  <a:pt x="6200775" y="2152650"/>
                </a:cubicBezTo>
                <a:cubicBezTo>
                  <a:pt x="6096468" y="2164240"/>
                  <a:pt x="6045118" y="2171700"/>
                  <a:pt x="5924550" y="2171700"/>
                </a:cubicBezTo>
                <a:lnTo>
                  <a:pt x="4086225" y="2162175"/>
                </a:lnTo>
                <a:cubicBezTo>
                  <a:pt x="3748476" y="2190321"/>
                  <a:pt x="4169918" y="2162175"/>
                  <a:pt x="3876675" y="2162175"/>
                </a:cubicBezTo>
                <a:cubicBezTo>
                  <a:pt x="3790891" y="2162175"/>
                  <a:pt x="3705277" y="2170586"/>
                  <a:pt x="3619500" y="2171700"/>
                </a:cubicBezTo>
                <a:lnTo>
                  <a:pt x="2409825" y="2181225"/>
                </a:lnTo>
                <a:lnTo>
                  <a:pt x="828675" y="2171700"/>
                </a:lnTo>
                <a:cubicBezTo>
                  <a:pt x="796769" y="2171337"/>
                  <a:pt x="764962" y="2167027"/>
                  <a:pt x="733425" y="2162175"/>
                </a:cubicBezTo>
                <a:cubicBezTo>
                  <a:pt x="723502" y="2160648"/>
                  <a:pt x="714875" y="2153207"/>
                  <a:pt x="704850" y="2152650"/>
                </a:cubicBezTo>
                <a:cubicBezTo>
                  <a:pt x="600188" y="2146835"/>
                  <a:pt x="495300" y="2146300"/>
                  <a:pt x="390525" y="2143125"/>
                </a:cubicBezTo>
                <a:cubicBezTo>
                  <a:pt x="352425" y="2139950"/>
                  <a:pt x="313715" y="2141098"/>
                  <a:pt x="276225" y="2133600"/>
                </a:cubicBezTo>
                <a:cubicBezTo>
                  <a:pt x="265000" y="2131355"/>
                  <a:pt x="257589" y="2120230"/>
                  <a:pt x="247650" y="2114550"/>
                </a:cubicBezTo>
                <a:cubicBezTo>
                  <a:pt x="235322" y="2107505"/>
                  <a:pt x="221878" y="2102545"/>
                  <a:pt x="209550" y="2095500"/>
                </a:cubicBezTo>
                <a:cubicBezTo>
                  <a:pt x="115308" y="2041648"/>
                  <a:pt x="258010" y="2114967"/>
                  <a:pt x="142875" y="2057400"/>
                </a:cubicBezTo>
                <a:cubicBezTo>
                  <a:pt x="136525" y="2047875"/>
                  <a:pt x="131920" y="2036920"/>
                  <a:pt x="123825" y="2028825"/>
                </a:cubicBezTo>
                <a:cubicBezTo>
                  <a:pt x="84931" y="1989931"/>
                  <a:pt x="84137" y="2033587"/>
                  <a:pt x="57150" y="1952625"/>
                </a:cubicBezTo>
                <a:cubicBezTo>
                  <a:pt x="34312" y="1884112"/>
                  <a:pt x="62020" y="1969671"/>
                  <a:pt x="38100" y="1885950"/>
                </a:cubicBezTo>
                <a:cubicBezTo>
                  <a:pt x="35342" y="1876296"/>
                  <a:pt x="31333" y="1867029"/>
                  <a:pt x="28575" y="1857375"/>
                </a:cubicBezTo>
                <a:cubicBezTo>
                  <a:pt x="4655" y="1773654"/>
                  <a:pt x="32363" y="1859213"/>
                  <a:pt x="9525" y="1790700"/>
                </a:cubicBezTo>
                <a:cubicBezTo>
                  <a:pt x="6350" y="1695450"/>
                  <a:pt x="0" y="1600253"/>
                  <a:pt x="0" y="1504950"/>
                </a:cubicBezTo>
                <a:cubicBezTo>
                  <a:pt x="0" y="1450882"/>
                  <a:pt x="1504" y="1396495"/>
                  <a:pt x="9525" y="1343025"/>
                </a:cubicBezTo>
                <a:cubicBezTo>
                  <a:pt x="11223" y="1331704"/>
                  <a:pt x="17463" y="1343025"/>
                  <a:pt x="19050" y="13430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5852160" cy="438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1000"/>
            <a:ext cx="72580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1447800" y="20574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cxnSp>
        <p:nvCxnSpPr>
          <p:cNvPr id="11" name="Straight Connector 10"/>
          <p:cNvCxnSpPr>
            <a:endCxn id="10" idx="3"/>
          </p:cNvCxnSpPr>
          <p:nvPr/>
        </p:nvCxnSpPr>
        <p:spPr>
          <a:xfrm flipV="1">
            <a:off x="1219200" y="2252522"/>
            <a:ext cx="262078" cy="1858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524000" y="2743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cxnSp>
        <p:nvCxnSpPr>
          <p:cNvPr id="15" name="Straight Connector 14"/>
          <p:cNvCxnSpPr>
            <a:endCxn id="14" idx="1"/>
          </p:cNvCxnSpPr>
          <p:nvPr/>
        </p:nvCxnSpPr>
        <p:spPr>
          <a:xfrm>
            <a:off x="1219200" y="2590800"/>
            <a:ext cx="338278" cy="1858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-967874" y="742950"/>
            <a:ext cx="7771707" cy="5381625"/>
          </a:xfrm>
          <a:custGeom>
            <a:avLst/>
            <a:gdLst>
              <a:gd name="connsiteX0" fmla="*/ 1329824 w 7771707"/>
              <a:gd name="connsiteY0" fmla="*/ 857250 h 5381625"/>
              <a:gd name="connsiteX1" fmla="*/ 1329824 w 7771707"/>
              <a:gd name="connsiteY1" fmla="*/ 857250 h 5381625"/>
              <a:gd name="connsiteX2" fmla="*/ 1425074 w 7771707"/>
              <a:gd name="connsiteY2" fmla="*/ 866775 h 5381625"/>
              <a:gd name="connsiteX3" fmla="*/ 1701299 w 7771707"/>
              <a:gd name="connsiteY3" fmla="*/ 847725 h 5381625"/>
              <a:gd name="connsiteX4" fmla="*/ 1739399 w 7771707"/>
              <a:gd name="connsiteY4" fmla="*/ 857250 h 5381625"/>
              <a:gd name="connsiteX5" fmla="*/ 1796549 w 7771707"/>
              <a:gd name="connsiteY5" fmla="*/ 876300 h 5381625"/>
              <a:gd name="connsiteX6" fmla="*/ 1853699 w 7771707"/>
              <a:gd name="connsiteY6" fmla="*/ 866775 h 5381625"/>
              <a:gd name="connsiteX7" fmla="*/ 1910849 w 7771707"/>
              <a:gd name="connsiteY7" fmla="*/ 847725 h 5381625"/>
              <a:gd name="connsiteX8" fmla="*/ 2139449 w 7771707"/>
              <a:gd name="connsiteY8" fmla="*/ 866775 h 5381625"/>
              <a:gd name="connsiteX9" fmla="*/ 2196599 w 7771707"/>
              <a:gd name="connsiteY9" fmla="*/ 876300 h 5381625"/>
              <a:gd name="connsiteX10" fmla="*/ 2329949 w 7771707"/>
              <a:gd name="connsiteY10" fmla="*/ 847725 h 5381625"/>
              <a:gd name="connsiteX11" fmla="*/ 2358524 w 7771707"/>
              <a:gd name="connsiteY11" fmla="*/ 876300 h 5381625"/>
              <a:gd name="connsiteX12" fmla="*/ 2415674 w 7771707"/>
              <a:gd name="connsiteY12" fmla="*/ 866775 h 5381625"/>
              <a:gd name="connsiteX13" fmla="*/ 2444249 w 7771707"/>
              <a:gd name="connsiteY13" fmla="*/ 876300 h 5381625"/>
              <a:gd name="connsiteX14" fmla="*/ 2482349 w 7771707"/>
              <a:gd name="connsiteY14" fmla="*/ 885825 h 5381625"/>
              <a:gd name="connsiteX15" fmla="*/ 2577599 w 7771707"/>
              <a:gd name="connsiteY15" fmla="*/ 876300 h 5381625"/>
              <a:gd name="connsiteX16" fmla="*/ 2587124 w 7771707"/>
              <a:gd name="connsiteY16" fmla="*/ 904875 h 5381625"/>
              <a:gd name="connsiteX17" fmla="*/ 2615699 w 7771707"/>
              <a:gd name="connsiteY17" fmla="*/ 914400 h 5381625"/>
              <a:gd name="connsiteX18" fmla="*/ 2691899 w 7771707"/>
              <a:gd name="connsiteY18" fmla="*/ 885825 h 5381625"/>
              <a:gd name="connsiteX19" fmla="*/ 2749049 w 7771707"/>
              <a:gd name="connsiteY19" fmla="*/ 857250 h 5381625"/>
              <a:gd name="connsiteX20" fmla="*/ 3063374 w 7771707"/>
              <a:gd name="connsiteY20" fmla="*/ 876300 h 5381625"/>
              <a:gd name="connsiteX21" fmla="*/ 3110999 w 7771707"/>
              <a:gd name="connsiteY21" fmla="*/ 885825 h 5381625"/>
              <a:gd name="connsiteX22" fmla="*/ 3282449 w 7771707"/>
              <a:gd name="connsiteY22" fmla="*/ 895350 h 5381625"/>
              <a:gd name="connsiteX23" fmla="*/ 3320549 w 7771707"/>
              <a:gd name="connsiteY23" fmla="*/ 923925 h 5381625"/>
              <a:gd name="connsiteX24" fmla="*/ 3415799 w 7771707"/>
              <a:gd name="connsiteY24" fmla="*/ 923925 h 5381625"/>
              <a:gd name="connsiteX25" fmla="*/ 3472949 w 7771707"/>
              <a:gd name="connsiteY25" fmla="*/ 904875 h 5381625"/>
              <a:gd name="connsiteX26" fmla="*/ 3577724 w 7771707"/>
              <a:gd name="connsiteY26" fmla="*/ 914400 h 5381625"/>
              <a:gd name="connsiteX27" fmla="*/ 3720599 w 7771707"/>
              <a:gd name="connsiteY27" fmla="*/ 885825 h 5381625"/>
              <a:gd name="connsiteX28" fmla="*/ 3777749 w 7771707"/>
              <a:gd name="connsiteY28" fmla="*/ 876300 h 5381625"/>
              <a:gd name="connsiteX29" fmla="*/ 3949199 w 7771707"/>
              <a:gd name="connsiteY29" fmla="*/ 885825 h 5381625"/>
              <a:gd name="connsiteX30" fmla="*/ 3968249 w 7771707"/>
              <a:gd name="connsiteY30" fmla="*/ 914400 h 5381625"/>
              <a:gd name="connsiteX31" fmla="*/ 4158749 w 7771707"/>
              <a:gd name="connsiteY31" fmla="*/ 895350 h 5381625"/>
              <a:gd name="connsiteX32" fmla="*/ 4215899 w 7771707"/>
              <a:gd name="connsiteY32" fmla="*/ 904875 h 5381625"/>
              <a:gd name="connsiteX33" fmla="*/ 4253999 w 7771707"/>
              <a:gd name="connsiteY33" fmla="*/ 914400 h 5381625"/>
              <a:gd name="connsiteX34" fmla="*/ 4358774 w 7771707"/>
              <a:gd name="connsiteY34" fmla="*/ 923925 h 5381625"/>
              <a:gd name="connsiteX35" fmla="*/ 4463549 w 7771707"/>
              <a:gd name="connsiteY35" fmla="*/ 952500 h 5381625"/>
              <a:gd name="connsiteX36" fmla="*/ 4530224 w 7771707"/>
              <a:gd name="connsiteY36" fmla="*/ 942975 h 5381625"/>
              <a:gd name="connsiteX37" fmla="*/ 4949324 w 7771707"/>
              <a:gd name="connsiteY37" fmla="*/ 981075 h 5381625"/>
              <a:gd name="connsiteX38" fmla="*/ 4977899 w 7771707"/>
              <a:gd name="connsiteY38" fmla="*/ 1000125 h 5381625"/>
              <a:gd name="connsiteX39" fmla="*/ 5092199 w 7771707"/>
              <a:gd name="connsiteY39" fmla="*/ 971550 h 5381625"/>
              <a:gd name="connsiteX40" fmla="*/ 5216024 w 7771707"/>
              <a:gd name="connsiteY40" fmla="*/ 962025 h 5381625"/>
              <a:gd name="connsiteX41" fmla="*/ 5387474 w 7771707"/>
              <a:gd name="connsiteY41" fmla="*/ 952500 h 5381625"/>
              <a:gd name="connsiteX42" fmla="*/ 5416049 w 7771707"/>
              <a:gd name="connsiteY42" fmla="*/ 971550 h 5381625"/>
              <a:gd name="connsiteX43" fmla="*/ 5644649 w 7771707"/>
              <a:gd name="connsiteY43" fmla="*/ 981075 h 5381625"/>
              <a:gd name="connsiteX44" fmla="*/ 5768474 w 7771707"/>
              <a:gd name="connsiteY44" fmla="*/ 1000125 h 5381625"/>
              <a:gd name="connsiteX45" fmla="*/ 5797049 w 7771707"/>
              <a:gd name="connsiteY45" fmla="*/ 971550 h 5381625"/>
              <a:gd name="connsiteX46" fmla="*/ 5873249 w 7771707"/>
              <a:gd name="connsiteY46" fmla="*/ 962025 h 5381625"/>
              <a:gd name="connsiteX47" fmla="*/ 5911349 w 7771707"/>
              <a:gd name="connsiteY47" fmla="*/ 952500 h 5381625"/>
              <a:gd name="connsiteX48" fmla="*/ 5968499 w 7771707"/>
              <a:gd name="connsiteY48" fmla="*/ 933450 h 5381625"/>
              <a:gd name="connsiteX49" fmla="*/ 5997074 w 7771707"/>
              <a:gd name="connsiteY49" fmla="*/ 942975 h 5381625"/>
              <a:gd name="connsiteX50" fmla="*/ 6054224 w 7771707"/>
              <a:gd name="connsiteY50" fmla="*/ 952500 h 5381625"/>
              <a:gd name="connsiteX51" fmla="*/ 6063749 w 7771707"/>
              <a:gd name="connsiteY51" fmla="*/ 981075 h 5381625"/>
              <a:gd name="connsiteX52" fmla="*/ 6130424 w 7771707"/>
              <a:gd name="connsiteY52" fmla="*/ 990600 h 5381625"/>
              <a:gd name="connsiteX53" fmla="*/ 6206624 w 7771707"/>
              <a:gd name="connsiteY53" fmla="*/ 962025 h 5381625"/>
              <a:gd name="connsiteX54" fmla="*/ 6349499 w 7771707"/>
              <a:gd name="connsiteY54" fmla="*/ 981075 h 5381625"/>
              <a:gd name="connsiteX55" fmla="*/ 6425699 w 7771707"/>
              <a:gd name="connsiteY55" fmla="*/ 1000125 h 5381625"/>
              <a:gd name="connsiteX56" fmla="*/ 6463799 w 7771707"/>
              <a:gd name="connsiteY56" fmla="*/ 1009650 h 5381625"/>
              <a:gd name="connsiteX57" fmla="*/ 6530474 w 7771707"/>
              <a:gd name="connsiteY57" fmla="*/ 1019175 h 5381625"/>
              <a:gd name="connsiteX58" fmla="*/ 6559049 w 7771707"/>
              <a:gd name="connsiteY58" fmla="*/ 1028700 h 5381625"/>
              <a:gd name="connsiteX59" fmla="*/ 6625724 w 7771707"/>
              <a:gd name="connsiteY59" fmla="*/ 1047750 h 5381625"/>
              <a:gd name="connsiteX60" fmla="*/ 6635249 w 7771707"/>
              <a:gd name="connsiteY60" fmla="*/ 1076325 h 5381625"/>
              <a:gd name="connsiteX61" fmla="*/ 6663824 w 7771707"/>
              <a:gd name="connsiteY61" fmla="*/ 1104900 h 5381625"/>
              <a:gd name="connsiteX62" fmla="*/ 6654299 w 7771707"/>
              <a:gd name="connsiteY62" fmla="*/ 1143000 h 5381625"/>
              <a:gd name="connsiteX63" fmla="*/ 6663824 w 7771707"/>
              <a:gd name="connsiteY63" fmla="*/ 1381125 h 5381625"/>
              <a:gd name="connsiteX64" fmla="*/ 6692399 w 7771707"/>
              <a:gd name="connsiteY64" fmla="*/ 1485900 h 5381625"/>
              <a:gd name="connsiteX65" fmla="*/ 6682874 w 7771707"/>
              <a:gd name="connsiteY65" fmla="*/ 1600200 h 5381625"/>
              <a:gd name="connsiteX66" fmla="*/ 6663824 w 7771707"/>
              <a:gd name="connsiteY66" fmla="*/ 1666875 h 5381625"/>
              <a:gd name="connsiteX67" fmla="*/ 6654299 w 7771707"/>
              <a:gd name="connsiteY67" fmla="*/ 1733550 h 5381625"/>
              <a:gd name="connsiteX68" fmla="*/ 6635249 w 7771707"/>
              <a:gd name="connsiteY68" fmla="*/ 1781175 h 5381625"/>
              <a:gd name="connsiteX69" fmla="*/ 6625724 w 7771707"/>
              <a:gd name="connsiteY69" fmla="*/ 1819275 h 5381625"/>
              <a:gd name="connsiteX70" fmla="*/ 6616199 w 7771707"/>
              <a:gd name="connsiteY70" fmla="*/ 1847850 h 5381625"/>
              <a:gd name="connsiteX71" fmla="*/ 6587624 w 7771707"/>
              <a:gd name="connsiteY71" fmla="*/ 1943100 h 5381625"/>
              <a:gd name="connsiteX72" fmla="*/ 6578099 w 7771707"/>
              <a:gd name="connsiteY72" fmla="*/ 1971675 h 5381625"/>
              <a:gd name="connsiteX73" fmla="*/ 6549524 w 7771707"/>
              <a:gd name="connsiteY73" fmla="*/ 2028825 h 5381625"/>
              <a:gd name="connsiteX74" fmla="*/ 6578099 w 7771707"/>
              <a:gd name="connsiteY74" fmla="*/ 2066925 h 5381625"/>
              <a:gd name="connsiteX75" fmla="*/ 6559049 w 7771707"/>
              <a:gd name="connsiteY75" fmla="*/ 2124075 h 5381625"/>
              <a:gd name="connsiteX76" fmla="*/ 6549524 w 7771707"/>
              <a:gd name="connsiteY76" fmla="*/ 2152650 h 5381625"/>
              <a:gd name="connsiteX77" fmla="*/ 6568574 w 7771707"/>
              <a:gd name="connsiteY77" fmla="*/ 2247900 h 5381625"/>
              <a:gd name="connsiteX78" fmla="*/ 6597149 w 7771707"/>
              <a:gd name="connsiteY78" fmla="*/ 2324100 h 5381625"/>
              <a:gd name="connsiteX79" fmla="*/ 6625724 w 7771707"/>
              <a:gd name="connsiteY79" fmla="*/ 2343150 h 5381625"/>
              <a:gd name="connsiteX80" fmla="*/ 6597149 w 7771707"/>
              <a:gd name="connsiteY80" fmla="*/ 2400300 h 5381625"/>
              <a:gd name="connsiteX81" fmla="*/ 6616199 w 7771707"/>
              <a:gd name="connsiteY81" fmla="*/ 2619375 h 5381625"/>
              <a:gd name="connsiteX82" fmla="*/ 6606674 w 7771707"/>
              <a:gd name="connsiteY82" fmla="*/ 2647950 h 5381625"/>
              <a:gd name="connsiteX83" fmla="*/ 6587624 w 7771707"/>
              <a:gd name="connsiteY83" fmla="*/ 2676525 h 5381625"/>
              <a:gd name="connsiteX84" fmla="*/ 6568574 w 7771707"/>
              <a:gd name="connsiteY84" fmla="*/ 2790825 h 5381625"/>
              <a:gd name="connsiteX85" fmla="*/ 6549524 w 7771707"/>
              <a:gd name="connsiteY85" fmla="*/ 2952750 h 5381625"/>
              <a:gd name="connsiteX86" fmla="*/ 6559049 w 7771707"/>
              <a:gd name="connsiteY86" fmla="*/ 3028950 h 5381625"/>
              <a:gd name="connsiteX87" fmla="*/ 6587624 w 7771707"/>
              <a:gd name="connsiteY87" fmla="*/ 3162300 h 5381625"/>
              <a:gd name="connsiteX88" fmla="*/ 6568574 w 7771707"/>
              <a:gd name="connsiteY88" fmla="*/ 3476625 h 5381625"/>
              <a:gd name="connsiteX89" fmla="*/ 6578099 w 7771707"/>
              <a:gd name="connsiteY89" fmla="*/ 3505200 h 5381625"/>
              <a:gd name="connsiteX90" fmla="*/ 6616199 w 7771707"/>
              <a:gd name="connsiteY90" fmla="*/ 3524250 h 5381625"/>
              <a:gd name="connsiteX91" fmla="*/ 6587624 w 7771707"/>
              <a:gd name="connsiteY91" fmla="*/ 3543300 h 5381625"/>
              <a:gd name="connsiteX92" fmla="*/ 6568574 w 7771707"/>
              <a:gd name="connsiteY92" fmla="*/ 3571875 h 5381625"/>
              <a:gd name="connsiteX93" fmla="*/ 6539999 w 7771707"/>
              <a:gd name="connsiteY93" fmla="*/ 3600450 h 5381625"/>
              <a:gd name="connsiteX94" fmla="*/ 6530474 w 7771707"/>
              <a:gd name="connsiteY94" fmla="*/ 3629025 h 5381625"/>
              <a:gd name="connsiteX95" fmla="*/ 6482849 w 7771707"/>
              <a:gd name="connsiteY95" fmla="*/ 3686175 h 5381625"/>
              <a:gd name="connsiteX96" fmla="*/ 6473324 w 7771707"/>
              <a:gd name="connsiteY96" fmla="*/ 3724275 h 5381625"/>
              <a:gd name="connsiteX97" fmla="*/ 6444749 w 7771707"/>
              <a:gd name="connsiteY97" fmla="*/ 3743325 h 5381625"/>
              <a:gd name="connsiteX98" fmla="*/ 6282824 w 7771707"/>
              <a:gd name="connsiteY98" fmla="*/ 3752850 h 5381625"/>
              <a:gd name="connsiteX99" fmla="*/ 6158999 w 7771707"/>
              <a:gd name="connsiteY99" fmla="*/ 3771900 h 5381625"/>
              <a:gd name="connsiteX100" fmla="*/ 6073274 w 7771707"/>
              <a:gd name="connsiteY100" fmla="*/ 3762375 h 5381625"/>
              <a:gd name="connsiteX101" fmla="*/ 5758949 w 7771707"/>
              <a:gd name="connsiteY101" fmla="*/ 3752850 h 5381625"/>
              <a:gd name="connsiteX102" fmla="*/ 5482724 w 7771707"/>
              <a:gd name="connsiteY102" fmla="*/ 3724275 h 5381625"/>
              <a:gd name="connsiteX103" fmla="*/ 5396999 w 7771707"/>
              <a:gd name="connsiteY103" fmla="*/ 3714750 h 5381625"/>
              <a:gd name="connsiteX104" fmla="*/ 5092199 w 7771707"/>
              <a:gd name="connsiteY104" fmla="*/ 3686175 h 5381625"/>
              <a:gd name="connsiteX105" fmla="*/ 4558799 w 7771707"/>
              <a:gd name="connsiteY105" fmla="*/ 3657600 h 5381625"/>
              <a:gd name="connsiteX106" fmla="*/ 4415924 w 7771707"/>
              <a:gd name="connsiteY106" fmla="*/ 3629025 h 5381625"/>
              <a:gd name="connsiteX107" fmla="*/ 4225424 w 7771707"/>
              <a:gd name="connsiteY107" fmla="*/ 3600450 h 5381625"/>
              <a:gd name="connsiteX108" fmla="*/ 3634874 w 7771707"/>
              <a:gd name="connsiteY108" fmla="*/ 3609975 h 5381625"/>
              <a:gd name="connsiteX109" fmla="*/ 3596774 w 7771707"/>
              <a:gd name="connsiteY109" fmla="*/ 3629025 h 5381625"/>
              <a:gd name="connsiteX110" fmla="*/ 3520574 w 7771707"/>
              <a:gd name="connsiteY110" fmla="*/ 3648075 h 5381625"/>
              <a:gd name="connsiteX111" fmla="*/ 3434849 w 7771707"/>
              <a:gd name="connsiteY111" fmla="*/ 3667125 h 5381625"/>
              <a:gd name="connsiteX112" fmla="*/ 3396749 w 7771707"/>
              <a:gd name="connsiteY112" fmla="*/ 3686175 h 5381625"/>
              <a:gd name="connsiteX113" fmla="*/ 3091949 w 7771707"/>
              <a:gd name="connsiteY113" fmla="*/ 3733800 h 5381625"/>
              <a:gd name="connsiteX114" fmla="*/ 3063374 w 7771707"/>
              <a:gd name="connsiteY114" fmla="*/ 3771900 h 5381625"/>
              <a:gd name="connsiteX115" fmla="*/ 3006224 w 7771707"/>
              <a:gd name="connsiteY115" fmla="*/ 3752850 h 5381625"/>
              <a:gd name="connsiteX116" fmla="*/ 2901449 w 7771707"/>
              <a:gd name="connsiteY116" fmla="*/ 3771900 h 5381625"/>
              <a:gd name="connsiteX117" fmla="*/ 2872874 w 7771707"/>
              <a:gd name="connsiteY117" fmla="*/ 3781425 h 5381625"/>
              <a:gd name="connsiteX118" fmla="*/ 2806199 w 7771707"/>
              <a:gd name="connsiteY118" fmla="*/ 3771900 h 5381625"/>
              <a:gd name="connsiteX119" fmla="*/ 2368049 w 7771707"/>
              <a:gd name="connsiteY119" fmla="*/ 3790950 h 5381625"/>
              <a:gd name="connsiteX120" fmla="*/ 2339474 w 7771707"/>
              <a:gd name="connsiteY120" fmla="*/ 3800475 h 5381625"/>
              <a:gd name="connsiteX121" fmla="*/ 2291849 w 7771707"/>
              <a:gd name="connsiteY121" fmla="*/ 3781425 h 5381625"/>
              <a:gd name="connsiteX122" fmla="*/ 2015624 w 7771707"/>
              <a:gd name="connsiteY122" fmla="*/ 3743325 h 5381625"/>
              <a:gd name="connsiteX123" fmla="*/ 1977524 w 7771707"/>
              <a:gd name="connsiteY123" fmla="*/ 3733800 h 5381625"/>
              <a:gd name="connsiteX124" fmla="*/ 1948949 w 7771707"/>
              <a:gd name="connsiteY124" fmla="*/ 3724275 h 5381625"/>
              <a:gd name="connsiteX125" fmla="*/ 1701299 w 7771707"/>
              <a:gd name="connsiteY125" fmla="*/ 3733800 h 5381625"/>
              <a:gd name="connsiteX126" fmla="*/ 1663199 w 7771707"/>
              <a:gd name="connsiteY126" fmla="*/ 3752850 h 5381625"/>
              <a:gd name="connsiteX127" fmla="*/ 1625099 w 7771707"/>
              <a:gd name="connsiteY127" fmla="*/ 3781425 h 5381625"/>
              <a:gd name="connsiteX128" fmla="*/ 1567949 w 7771707"/>
              <a:gd name="connsiteY128" fmla="*/ 3800475 h 5381625"/>
              <a:gd name="connsiteX129" fmla="*/ 1539374 w 7771707"/>
              <a:gd name="connsiteY129" fmla="*/ 3810000 h 5381625"/>
              <a:gd name="connsiteX130" fmla="*/ 1510799 w 7771707"/>
              <a:gd name="connsiteY130" fmla="*/ 3829050 h 5381625"/>
              <a:gd name="connsiteX131" fmla="*/ 1386974 w 7771707"/>
              <a:gd name="connsiteY131" fmla="*/ 3819525 h 5381625"/>
              <a:gd name="connsiteX132" fmla="*/ 1348874 w 7771707"/>
              <a:gd name="connsiteY132" fmla="*/ 3810000 h 5381625"/>
              <a:gd name="connsiteX133" fmla="*/ 1291724 w 7771707"/>
              <a:gd name="connsiteY133" fmla="*/ 3771900 h 5381625"/>
              <a:gd name="connsiteX134" fmla="*/ 1272674 w 7771707"/>
              <a:gd name="connsiteY134" fmla="*/ 3743325 h 5381625"/>
              <a:gd name="connsiteX135" fmla="*/ 1244099 w 7771707"/>
              <a:gd name="connsiteY135" fmla="*/ 3733800 h 5381625"/>
              <a:gd name="connsiteX136" fmla="*/ 1234574 w 7771707"/>
              <a:gd name="connsiteY136" fmla="*/ 3676650 h 5381625"/>
              <a:gd name="connsiteX137" fmla="*/ 1244099 w 7771707"/>
              <a:gd name="connsiteY137" fmla="*/ 3390900 h 5381625"/>
              <a:gd name="connsiteX138" fmla="*/ 1234574 w 7771707"/>
              <a:gd name="connsiteY138" fmla="*/ 3295650 h 5381625"/>
              <a:gd name="connsiteX139" fmla="*/ 1015499 w 7771707"/>
              <a:gd name="connsiteY139" fmla="*/ 3286125 h 5381625"/>
              <a:gd name="connsiteX140" fmla="*/ 167774 w 7771707"/>
              <a:gd name="connsiteY140" fmla="*/ 3381375 h 5381625"/>
              <a:gd name="connsiteX141" fmla="*/ 129674 w 7771707"/>
              <a:gd name="connsiteY141" fmla="*/ 3552825 h 5381625"/>
              <a:gd name="connsiteX142" fmla="*/ 120149 w 7771707"/>
              <a:gd name="connsiteY142" fmla="*/ 3686175 h 5381625"/>
              <a:gd name="connsiteX143" fmla="*/ 91574 w 7771707"/>
              <a:gd name="connsiteY143" fmla="*/ 3867150 h 5381625"/>
              <a:gd name="connsiteX144" fmla="*/ 72524 w 7771707"/>
              <a:gd name="connsiteY144" fmla="*/ 4171950 h 5381625"/>
              <a:gd name="connsiteX145" fmla="*/ 53474 w 7771707"/>
              <a:gd name="connsiteY145" fmla="*/ 4514850 h 5381625"/>
              <a:gd name="connsiteX146" fmla="*/ 24899 w 7771707"/>
              <a:gd name="connsiteY146" fmla="*/ 4933950 h 5381625"/>
              <a:gd name="connsiteX147" fmla="*/ 5849 w 7771707"/>
              <a:gd name="connsiteY147" fmla="*/ 5048250 h 5381625"/>
              <a:gd name="connsiteX148" fmla="*/ 15374 w 7771707"/>
              <a:gd name="connsiteY148" fmla="*/ 5172075 h 5381625"/>
              <a:gd name="connsiteX149" fmla="*/ 62999 w 7771707"/>
              <a:gd name="connsiteY149" fmla="*/ 5191125 h 5381625"/>
              <a:gd name="connsiteX150" fmla="*/ 510674 w 7771707"/>
              <a:gd name="connsiteY150" fmla="*/ 5229225 h 5381625"/>
              <a:gd name="connsiteX151" fmla="*/ 1139324 w 7771707"/>
              <a:gd name="connsiteY151" fmla="*/ 5295900 h 5381625"/>
              <a:gd name="connsiteX152" fmla="*/ 2110874 w 7771707"/>
              <a:gd name="connsiteY152" fmla="*/ 5324475 h 5381625"/>
              <a:gd name="connsiteX153" fmla="*/ 2301374 w 7771707"/>
              <a:gd name="connsiteY153" fmla="*/ 5334000 h 5381625"/>
              <a:gd name="connsiteX154" fmla="*/ 3034799 w 7771707"/>
              <a:gd name="connsiteY154" fmla="*/ 5343525 h 5381625"/>
              <a:gd name="connsiteX155" fmla="*/ 3434849 w 7771707"/>
              <a:gd name="connsiteY155" fmla="*/ 5353050 h 5381625"/>
              <a:gd name="connsiteX156" fmla="*/ 3882524 w 7771707"/>
              <a:gd name="connsiteY156" fmla="*/ 5362575 h 5381625"/>
              <a:gd name="connsiteX157" fmla="*/ 4358774 w 7771707"/>
              <a:gd name="connsiteY157" fmla="*/ 5381625 h 5381625"/>
              <a:gd name="connsiteX158" fmla="*/ 7473449 w 7771707"/>
              <a:gd name="connsiteY158" fmla="*/ 5353050 h 5381625"/>
              <a:gd name="connsiteX159" fmla="*/ 7502024 w 7771707"/>
              <a:gd name="connsiteY159" fmla="*/ 5324475 h 5381625"/>
              <a:gd name="connsiteX160" fmla="*/ 7559174 w 7771707"/>
              <a:gd name="connsiteY160" fmla="*/ 5172075 h 5381625"/>
              <a:gd name="connsiteX161" fmla="*/ 7587749 w 7771707"/>
              <a:gd name="connsiteY161" fmla="*/ 4933950 h 5381625"/>
              <a:gd name="connsiteX162" fmla="*/ 7597274 w 7771707"/>
              <a:gd name="connsiteY162" fmla="*/ 4791075 h 5381625"/>
              <a:gd name="connsiteX163" fmla="*/ 7721099 w 7771707"/>
              <a:gd name="connsiteY163" fmla="*/ 4476750 h 5381625"/>
              <a:gd name="connsiteX164" fmla="*/ 7740149 w 7771707"/>
              <a:gd name="connsiteY164" fmla="*/ 4419600 h 5381625"/>
              <a:gd name="connsiteX165" fmla="*/ 7759199 w 7771707"/>
              <a:gd name="connsiteY165" fmla="*/ 4076700 h 5381625"/>
              <a:gd name="connsiteX166" fmla="*/ 7768724 w 7771707"/>
              <a:gd name="connsiteY166" fmla="*/ 3276600 h 5381625"/>
              <a:gd name="connsiteX167" fmla="*/ 7759199 w 7771707"/>
              <a:gd name="connsiteY167" fmla="*/ 142875 h 5381625"/>
              <a:gd name="connsiteX168" fmla="*/ 7749674 w 7771707"/>
              <a:gd name="connsiteY168" fmla="*/ 76200 h 5381625"/>
              <a:gd name="connsiteX169" fmla="*/ 7321049 w 7771707"/>
              <a:gd name="connsiteY169" fmla="*/ 57150 h 5381625"/>
              <a:gd name="connsiteX170" fmla="*/ 6816224 w 7771707"/>
              <a:gd name="connsiteY170" fmla="*/ 19050 h 5381625"/>
              <a:gd name="connsiteX171" fmla="*/ 5292224 w 7771707"/>
              <a:gd name="connsiteY171" fmla="*/ 0 h 5381625"/>
              <a:gd name="connsiteX172" fmla="*/ 3110999 w 7771707"/>
              <a:gd name="connsiteY172" fmla="*/ 9525 h 5381625"/>
              <a:gd name="connsiteX173" fmla="*/ 2787149 w 7771707"/>
              <a:gd name="connsiteY173" fmla="*/ 28575 h 5381625"/>
              <a:gd name="connsiteX174" fmla="*/ 1491749 w 7771707"/>
              <a:gd name="connsiteY174" fmla="*/ 38100 h 5381625"/>
              <a:gd name="connsiteX175" fmla="*/ 1453649 w 7771707"/>
              <a:gd name="connsiteY175" fmla="*/ 66675 h 5381625"/>
              <a:gd name="connsiteX176" fmla="*/ 1396499 w 7771707"/>
              <a:gd name="connsiteY176" fmla="*/ 133350 h 5381625"/>
              <a:gd name="connsiteX177" fmla="*/ 1377449 w 7771707"/>
              <a:gd name="connsiteY177" fmla="*/ 171450 h 5381625"/>
              <a:gd name="connsiteX178" fmla="*/ 1329824 w 7771707"/>
              <a:gd name="connsiteY178" fmla="*/ 257175 h 5381625"/>
              <a:gd name="connsiteX179" fmla="*/ 1301249 w 7771707"/>
              <a:gd name="connsiteY179" fmla="*/ 438150 h 5381625"/>
              <a:gd name="connsiteX180" fmla="*/ 1282199 w 7771707"/>
              <a:gd name="connsiteY180" fmla="*/ 514350 h 5381625"/>
              <a:gd name="connsiteX181" fmla="*/ 1263149 w 7771707"/>
              <a:gd name="connsiteY181" fmla="*/ 628650 h 5381625"/>
              <a:gd name="connsiteX182" fmla="*/ 1272674 w 7771707"/>
              <a:gd name="connsiteY182" fmla="*/ 781050 h 5381625"/>
              <a:gd name="connsiteX183" fmla="*/ 1301249 w 7771707"/>
              <a:gd name="connsiteY183" fmla="*/ 800100 h 5381625"/>
              <a:gd name="connsiteX184" fmla="*/ 1329824 w 7771707"/>
              <a:gd name="connsiteY184" fmla="*/ 857250 h 538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7771707" h="5381625">
                <a:moveTo>
                  <a:pt x="1329824" y="857250"/>
                </a:moveTo>
                <a:lnTo>
                  <a:pt x="1329824" y="857250"/>
                </a:lnTo>
                <a:cubicBezTo>
                  <a:pt x="1361574" y="860425"/>
                  <a:pt x="1393166" y="866775"/>
                  <a:pt x="1425074" y="866775"/>
                </a:cubicBezTo>
                <a:cubicBezTo>
                  <a:pt x="1461396" y="866775"/>
                  <a:pt x="1654736" y="851307"/>
                  <a:pt x="1701299" y="847725"/>
                </a:cubicBezTo>
                <a:cubicBezTo>
                  <a:pt x="1713999" y="850900"/>
                  <a:pt x="1726860" y="853488"/>
                  <a:pt x="1739399" y="857250"/>
                </a:cubicBezTo>
                <a:cubicBezTo>
                  <a:pt x="1758633" y="863020"/>
                  <a:pt x="1796549" y="876300"/>
                  <a:pt x="1796549" y="876300"/>
                </a:cubicBezTo>
                <a:cubicBezTo>
                  <a:pt x="1815599" y="873125"/>
                  <a:pt x="1834963" y="871459"/>
                  <a:pt x="1853699" y="866775"/>
                </a:cubicBezTo>
                <a:cubicBezTo>
                  <a:pt x="1873180" y="861905"/>
                  <a:pt x="1910849" y="847725"/>
                  <a:pt x="1910849" y="847725"/>
                </a:cubicBezTo>
                <a:cubicBezTo>
                  <a:pt x="2029759" y="871507"/>
                  <a:pt x="1897345" y="847407"/>
                  <a:pt x="2139449" y="866775"/>
                </a:cubicBezTo>
                <a:cubicBezTo>
                  <a:pt x="2158700" y="868315"/>
                  <a:pt x="2177549" y="873125"/>
                  <a:pt x="2196599" y="876300"/>
                </a:cubicBezTo>
                <a:cubicBezTo>
                  <a:pt x="2219775" y="869678"/>
                  <a:pt x="2303609" y="842457"/>
                  <a:pt x="2329949" y="847725"/>
                </a:cubicBezTo>
                <a:cubicBezTo>
                  <a:pt x="2343158" y="850367"/>
                  <a:pt x="2348999" y="866775"/>
                  <a:pt x="2358524" y="876300"/>
                </a:cubicBezTo>
                <a:cubicBezTo>
                  <a:pt x="2377574" y="873125"/>
                  <a:pt x="2396361" y="866775"/>
                  <a:pt x="2415674" y="866775"/>
                </a:cubicBezTo>
                <a:cubicBezTo>
                  <a:pt x="2425714" y="866775"/>
                  <a:pt x="2434595" y="873542"/>
                  <a:pt x="2444249" y="876300"/>
                </a:cubicBezTo>
                <a:cubicBezTo>
                  <a:pt x="2456836" y="879896"/>
                  <a:pt x="2469649" y="882650"/>
                  <a:pt x="2482349" y="885825"/>
                </a:cubicBezTo>
                <a:cubicBezTo>
                  <a:pt x="2517959" y="868020"/>
                  <a:pt x="2533324" y="851000"/>
                  <a:pt x="2577599" y="876300"/>
                </a:cubicBezTo>
                <a:cubicBezTo>
                  <a:pt x="2586316" y="881281"/>
                  <a:pt x="2580024" y="897775"/>
                  <a:pt x="2587124" y="904875"/>
                </a:cubicBezTo>
                <a:cubicBezTo>
                  <a:pt x="2594224" y="911975"/>
                  <a:pt x="2606174" y="911225"/>
                  <a:pt x="2615699" y="914400"/>
                </a:cubicBezTo>
                <a:cubicBezTo>
                  <a:pt x="2641099" y="904875"/>
                  <a:pt x="2667203" y="897050"/>
                  <a:pt x="2691899" y="885825"/>
                </a:cubicBezTo>
                <a:cubicBezTo>
                  <a:pt x="2793454" y="839664"/>
                  <a:pt x="2652933" y="889289"/>
                  <a:pt x="2749049" y="857250"/>
                </a:cubicBezTo>
                <a:cubicBezTo>
                  <a:pt x="2973408" y="882179"/>
                  <a:pt x="2639371" y="847058"/>
                  <a:pt x="3063374" y="876300"/>
                </a:cubicBezTo>
                <a:cubicBezTo>
                  <a:pt x="3079525" y="877414"/>
                  <a:pt x="3094870" y="884423"/>
                  <a:pt x="3110999" y="885825"/>
                </a:cubicBezTo>
                <a:cubicBezTo>
                  <a:pt x="3168022" y="890784"/>
                  <a:pt x="3225299" y="892175"/>
                  <a:pt x="3282449" y="895350"/>
                </a:cubicBezTo>
                <a:cubicBezTo>
                  <a:pt x="3295149" y="904875"/>
                  <a:pt x="3306350" y="916825"/>
                  <a:pt x="3320549" y="923925"/>
                </a:cubicBezTo>
                <a:cubicBezTo>
                  <a:pt x="3353163" y="940232"/>
                  <a:pt x="3381471" y="932507"/>
                  <a:pt x="3415799" y="923925"/>
                </a:cubicBezTo>
                <a:cubicBezTo>
                  <a:pt x="3435280" y="919055"/>
                  <a:pt x="3453899" y="911225"/>
                  <a:pt x="3472949" y="904875"/>
                </a:cubicBezTo>
                <a:cubicBezTo>
                  <a:pt x="3507874" y="908050"/>
                  <a:pt x="3542655" y="914400"/>
                  <a:pt x="3577724" y="914400"/>
                </a:cubicBezTo>
                <a:cubicBezTo>
                  <a:pt x="3733830" y="914400"/>
                  <a:pt x="3600956" y="905765"/>
                  <a:pt x="3720599" y="885825"/>
                </a:cubicBezTo>
                <a:lnTo>
                  <a:pt x="3777749" y="876300"/>
                </a:lnTo>
                <a:cubicBezTo>
                  <a:pt x="3834899" y="879475"/>
                  <a:pt x="3893072" y="874600"/>
                  <a:pt x="3949199" y="885825"/>
                </a:cubicBezTo>
                <a:cubicBezTo>
                  <a:pt x="3960424" y="888070"/>
                  <a:pt x="3956916" y="912781"/>
                  <a:pt x="3968249" y="914400"/>
                </a:cubicBezTo>
                <a:cubicBezTo>
                  <a:pt x="3989997" y="917507"/>
                  <a:pt x="4123658" y="899736"/>
                  <a:pt x="4158749" y="895350"/>
                </a:cubicBezTo>
                <a:cubicBezTo>
                  <a:pt x="4177799" y="898525"/>
                  <a:pt x="4196961" y="901087"/>
                  <a:pt x="4215899" y="904875"/>
                </a:cubicBezTo>
                <a:cubicBezTo>
                  <a:pt x="4228736" y="907442"/>
                  <a:pt x="4241023" y="912670"/>
                  <a:pt x="4253999" y="914400"/>
                </a:cubicBezTo>
                <a:cubicBezTo>
                  <a:pt x="4288760" y="919035"/>
                  <a:pt x="4323849" y="920750"/>
                  <a:pt x="4358774" y="923925"/>
                </a:cubicBezTo>
                <a:cubicBezTo>
                  <a:pt x="4397028" y="939226"/>
                  <a:pt x="4420373" y="952500"/>
                  <a:pt x="4463549" y="952500"/>
                </a:cubicBezTo>
                <a:cubicBezTo>
                  <a:pt x="4486000" y="952500"/>
                  <a:pt x="4507999" y="946150"/>
                  <a:pt x="4530224" y="942975"/>
                </a:cubicBezTo>
                <a:cubicBezTo>
                  <a:pt x="4758076" y="975525"/>
                  <a:pt x="4618772" y="959038"/>
                  <a:pt x="4949324" y="981075"/>
                </a:cubicBezTo>
                <a:cubicBezTo>
                  <a:pt x="4958849" y="987425"/>
                  <a:pt x="4966477" y="1000886"/>
                  <a:pt x="4977899" y="1000125"/>
                </a:cubicBezTo>
                <a:cubicBezTo>
                  <a:pt x="5017085" y="997513"/>
                  <a:pt x="5053042" y="974562"/>
                  <a:pt x="5092199" y="971550"/>
                </a:cubicBezTo>
                <a:lnTo>
                  <a:pt x="5216024" y="962025"/>
                </a:lnTo>
                <a:cubicBezTo>
                  <a:pt x="5279873" y="919459"/>
                  <a:pt x="5251692" y="929870"/>
                  <a:pt x="5387474" y="952500"/>
                </a:cubicBezTo>
                <a:cubicBezTo>
                  <a:pt x="5398766" y="954382"/>
                  <a:pt x="5404671" y="970286"/>
                  <a:pt x="5416049" y="971550"/>
                </a:cubicBezTo>
                <a:cubicBezTo>
                  <a:pt x="5491849" y="979972"/>
                  <a:pt x="5568449" y="977900"/>
                  <a:pt x="5644649" y="981075"/>
                </a:cubicBezTo>
                <a:cubicBezTo>
                  <a:pt x="5654934" y="982789"/>
                  <a:pt x="5762903" y="1001239"/>
                  <a:pt x="5768474" y="1000125"/>
                </a:cubicBezTo>
                <a:cubicBezTo>
                  <a:pt x="5781683" y="997483"/>
                  <a:pt x="5784390" y="976153"/>
                  <a:pt x="5797049" y="971550"/>
                </a:cubicBezTo>
                <a:cubicBezTo>
                  <a:pt x="5821106" y="962802"/>
                  <a:pt x="5848000" y="966233"/>
                  <a:pt x="5873249" y="962025"/>
                </a:cubicBezTo>
                <a:cubicBezTo>
                  <a:pt x="5886162" y="959873"/>
                  <a:pt x="5898810" y="956262"/>
                  <a:pt x="5911349" y="952500"/>
                </a:cubicBezTo>
                <a:cubicBezTo>
                  <a:pt x="5930583" y="946730"/>
                  <a:pt x="5968499" y="933450"/>
                  <a:pt x="5968499" y="933450"/>
                </a:cubicBezTo>
                <a:cubicBezTo>
                  <a:pt x="5978024" y="936625"/>
                  <a:pt x="5987273" y="940797"/>
                  <a:pt x="5997074" y="942975"/>
                </a:cubicBezTo>
                <a:cubicBezTo>
                  <a:pt x="6015927" y="947165"/>
                  <a:pt x="6037456" y="942918"/>
                  <a:pt x="6054224" y="952500"/>
                </a:cubicBezTo>
                <a:cubicBezTo>
                  <a:pt x="6062941" y="957481"/>
                  <a:pt x="6054769" y="976585"/>
                  <a:pt x="6063749" y="981075"/>
                </a:cubicBezTo>
                <a:cubicBezTo>
                  <a:pt x="6083829" y="991115"/>
                  <a:pt x="6108199" y="987425"/>
                  <a:pt x="6130424" y="990600"/>
                </a:cubicBezTo>
                <a:cubicBezTo>
                  <a:pt x="6155824" y="981075"/>
                  <a:pt x="6179631" y="964724"/>
                  <a:pt x="6206624" y="962025"/>
                </a:cubicBezTo>
                <a:cubicBezTo>
                  <a:pt x="6309937" y="951694"/>
                  <a:pt x="6290167" y="964893"/>
                  <a:pt x="6349499" y="981075"/>
                </a:cubicBezTo>
                <a:cubicBezTo>
                  <a:pt x="6374758" y="987964"/>
                  <a:pt x="6400299" y="993775"/>
                  <a:pt x="6425699" y="1000125"/>
                </a:cubicBezTo>
                <a:cubicBezTo>
                  <a:pt x="6438399" y="1003300"/>
                  <a:pt x="6450840" y="1007799"/>
                  <a:pt x="6463799" y="1009650"/>
                </a:cubicBezTo>
                <a:lnTo>
                  <a:pt x="6530474" y="1019175"/>
                </a:lnTo>
                <a:cubicBezTo>
                  <a:pt x="6539999" y="1022350"/>
                  <a:pt x="6549395" y="1025942"/>
                  <a:pt x="6559049" y="1028700"/>
                </a:cubicBezTo>
                <a:cubicBezTo>
                  <a:pt x="6642770" y="1052620"/>
                  <a:pt x="6557211" y="1024912"/>
                  <a:pt x="6625724" y="1047750"/>
                </a:cubicBezTo>
                <a:cubicBezTo>
                  <a:pt x="6628899" y="1057275"/>
                  <a:pt x="6629680" y="1067971"/>
                  <a:pt x="6635249" y="1076325"/>
                </a:cubicBezTo>
                <a:cubicBezTo>
                  <a:pt x="6642721" y="1087533"/>
                  <a:pt x="6660123" y="1091948"/>
                  <a:pt x="6663824" y="1104900"/>
                </a:cubicBezTo>
                <a:cubicBezTo>
                  <a:pt x="6667420" y="1117487"/>
                  <a:pt x="6657474" y="1130300"/>
                  <a:pt x="6654299" y="1143000"/>
                </a:cubicBezTo>
                <a:cubicBezTo>
                  <a:pt x="6641334" y="1311548"/>
                  <a:pt x="6638414" y="1220196"/>
                  <a:pt x="6663824" y="1381125"/>
                </a:cubicBezTo>
                <a:cubicBezTo>
                  <a:pt x="6677131" y="1465405"/>
                  <a:pt x="6662187" y="1425475"/>
                  <a:pt x="6692399" y="1485900"/>
                </a:cubicBezTo>
                <a:cubicBezTo>
                  <a:pt x="6689224" y="1524000"/>
                  <a:pt x="6687616" y="1562263"/>
                  <a:pt x="6682874" y="1600200"/>
                </a:cubicBezTo>
                <a:cubicBezTo>
                  <a:pt x="6680482" y="1619336"/>
                  <a:pt x="6670150" y="1647896"/>
                  <a:pt x="6663824" y="1666875"/>
                </a:cubicBezTo>
                <a:cubicBezTo>
                  <a:pt x="6660649" y="1689100"/>
                  <a:pt x="6659744" y="1711770"/>
                  <a:pt x="6654299" y="1733550"/>
                </a:cubicBezTo>
                <a:cubicBezTo>
                  <a:pt x="6650152" y="1750137"/>
                  <a:pt x="6640656" y="1764955"/>
                  <a:pt x="6635249" y="1781175"/>
                </a:cubicBezTo>
                <a:cubicBezTo>
                  <a:pt x="6631109" y="1793594"/>
                  <a:pt x="6629320" y="1806688"/>
                  <a:pt x="6625724" y="1819275"/>
                </a:cubicBezTo>
                <a:cubicBezTo>
                  <a:pt x="6622966" y="1828929"/>
                  <a:pt x="6618634" y="1838110"/>
                  <a:pt x="6616199" y="1847850"/>
                </a:cubicBezTo>
                <a:cubicBezTo>
                  <a:pt x="6590696" y="1949863"/>
                  <a:pt x="6626020" y="1840711"/>
                  <a:pt x="6587624" y="1943100"/>
                </a:cubicBezTo>
                <a:cubicBezTo>
                  <a:pt x="6584099" y="1952501"/>
                  <a:pt x="6582589" y="1962695"/>
                  <a:pt x="6578099" y="1971675"/>
                </a:cubicBezTo>
                <a:cubicBezTo>
                  <a:pt x="6541170" y="2045533"/>
                  <a:pt x="6573465" y="1957001"/>
                  <a:pt x="6549524" y="2028825"/>
                </a:cubicBezTo>
                <a:cubicBezTo>
                  <a:pt x="6559049" y="2041525"/>
                  <a:pt x="6576519" y="2051129"/>
                  <a:pt x="6578099" y="2066925"/>
                </a:cubicBezTo>
                <a:cubicBezTo>
                  <a:pt x="6580097" y="2086906"/>
                  <a:pt x="6565399" y="2105025"/>
                  <a:pt x="6559049" y="2124075"/>
                </a:cubicBezTo>
                <a:lnTo>
                  <a:pt x="6549524" y="2152650"/>
                </a:lnTo>
                <a:cubicBezTo>
                  <a:pt x="6565779" y="2266438"/>
                  <a:pt x="6549575" y="2181402"/>
                  <a:pt x="6568574" y="2247900"/>
                </a:cubicBezTo>
                <a:cubicBezTo>
                  <a:pt x="6576376" y="2275206"/>
                  <a:pt x="6577849" y="2300940"/>
                  <a:pt x="6597149" y="2324100"/>
                </a:cubicBezTo>
                <a:cubicBezTo>
                  <a:pt x="6604478" y="2332894"/>
                  <a:pt x="6616199" y="2336800"/>
                  <a:pt x="6625724" y="2343150"/>
                </a:cubicBezTo>
                <a:cubicBezTo>
                  <a:pt x="6616092" y="2357597"/>
                  <a:pt x="6597149" y="2380582"/>
                  <a:pt x="6597149" y="2400300"/>
                </a:cubicBezTo>
                <a:cubicBezTo>
                  <a:pt x="6597149" y="2458167"/>
                  <a:pt x="6609220" y="2556561"/>
                  <a:pt x="6616199" y="2619375"/>
                </a:cubicBezTo>
                <a:cubicBezTo>
                  <a:pt x="6613024" y="2628900"/>
                  <a:pt x="6611164" y="2638970"/>
                  <a:pt x="6606674" y="2647950"/>
                </a:cubicBezTo>
                <a:cubicBezTo>
                  <a:pt x="6601554" y="2658189"/>
                  <a:pt x="6591644" y="2665806"/>
                  <a:pt x="6587624" y="2676525"/>
                </a:cubicBezTo>
                <a:cubicBezTo>
                  <a:pt x="6581063" y="2694022"/>
                  <a:pt x="6570173" y="2780432"/>
                  <a:pt x="6568574" y="2790825"/>
                </a:cubicBezTo>
                <a:cubicBezTo>
                  <a:pt x="6551585" y="2901255"/>
                  <a:pt x="6563882" y="2794807"/>
                  <a:pt x="6549524" y="2952750"/>
                </a:cubicBezTo>
                <a:cubicBezTo>
                  <a:pt x="6552699" y="2978150"/>
                  <a:pt x="6554841" y="3003701"/>
                  <a:pt x="6559049" y="3028950"/>
                </a:cubicBezTo>
                <a:cubicBezTo>
                  <a:pt x="6569858" y="3093802"/>
                  <a:pt x="6574616" y="3110268"/>
                  <a:pt x="6587624" y="3162300"/>
                </a:cubicBezTo>
                <a:cubicBezTo>
                  <a:pt x="6571645" y="3290134"/>
                  <a:pt x="6568574" y="3297307"/>
                  <a:pt x="6568574" y="3476625"/>
                </a:cubicBezTo>
                <a:cubicBezTo>
                  <a:pt x="6568574" y="3486665"/>
                  <a:pt x="6570999" y="3498100"/>
                  <a:pt x="6578099" y="3505200"/>
                </a:cubicBezTo>
                <a:cubicBezTo>
                  <a:pt x="6588139" y="3515240"/>
                  <a:pt x="6603499" y="3517900"/>
                  <a:pt x="6616199" y="3524250"/>
                </a:cubicBezTo>
                <a:cubicBezTo>
                  <a:pt x="6606674" y="3530600"/>
                  <a:pt x="6595719" y="3535205"/>
                  <a:pt x="6587624" y="3543300"/>
                </a:cubicBezTo>
                <a:cubicBezTo>
                  <a:pt x="6579529" y="3551395"/>
                  <a:pt x="6575903" y="3563081"/>
                  <a:pt x="6568574" y="3571875"/>
                </a:cubicBezTo>
                <a:cubicBezTo>
                  <a:pt x="6559950" y="3582223"/>
                  <a:pt x="6549524" y="3590925"/>
                  <a:pt x="6539999" y="3600450"/>
                </a:cubicBezTo>
                <a:cubicBezTo>
                  <a:pt x="6536824" y="3609975"/>
                  <a:pt x="6534964" y="3620045"/>
                  <a:pt x="6530474" y="3629025"/>
                </a:cubicBezTo>
                <a:cubicBezTo>
                  <a:pt x="6517213" y="3655547"/>
                  <a:pt x="6503915" y="3665109"/>
                  <a:pt x="6482849" y="3686175"/>
                </a:cubicBezTo>
                <a:cubicBezTo>
                  <a:pt x="6479674" y="3698875"/>
                  <a:pt x="6480586" y="3713383"/>
                  <a:pt x="6473324" y="3724275"/>
                </a:cubicBezTo>
                <a:cubicBezTo>
                  <a:pt x="6466974" y="3733800"/>
                  <a:pt x="6456070" y="3741627"/>
                  <a:pt x="6444749" y="3743325"/>
                </a:cubicBezTo>
                <a:cubicBezTo>
                  <a:pt x="6391279" y="3751346"/>
                  <a:pt x="6336799" y="3749675"/>
                  <a:pt x="6282824" y="3752850"/>
                </a:cubicBezTo>
                <a:cubicBezTo>
                  <a:pt x="6246569" y="3760101"/>
                  <a:pt x="6193598" y="3771900"/>
                  <a:pt x="6158999" y="3771900"/>
                </a:cubicBezTo>
                <a:cubicBezTo>
                  <a:pt x="6130248" y="3771900"/>
                  <a:pt x="6101992" y="3763743"/>
                  <a:pt x="6073274" y="3762375"/>
                </a:cubicBezTo>
                <a:cubicBezTo>
                  <a:pt x="5968570" y="3757389"/>
                  <a:pt x="5863724" y="3756025"/>
                  <a:pt x="5758949" y="3752850"/>
                </a:cubicBezTo>
                <a:cubicBezTo>
                  <a:pt x="5647873" y="3697312"/>
                  <a:pt x="5745802" y="3739750"/>
                  <a:pt x="5482724" y="3724275"/>
                </a:cubicBezTo>
                <a:cubicBezTo>
                  <a:pt x="5454023" y="3722587"/>
                  <a:pt x="5425574" y="3717925"/>
                  <a:pt x="5396999" y="3714750"/>
                </a:cubicBezTo>
                <a:cubicBezTo>
                  <a:pt x="5239522" y="3675381"/>
                  <a:pt x="5368188" y="3702097"/>
                  <a:pt x="5092199" y="3686175"/>
                </a:cubicBezTo>
                <a:cubicBezTo>
                  <a:pt x="4514624" y="3652853"/>
                  <a:pt x="5136290" y="3678225"/>
                  <a:pt x="4558799" y="3657600"/>
                </a:cubicBezTo>
                <a:cubicBezTo>
                  <a:pt x="4511174" y="3648075"/>
                  <a:pt x="4463794" y="3637231"/>
                  <a:pt x="4415924" y="3629025"/>
                </a:cubicBezTo>
                <a:cubicBezTo>
                  <a:pt x="4352637" y="3618176"/>
                  <a:pt x="4225424" y="3600450"/>
                  <a:pt x="4225424" y="3600450"/>
                </a:cubicBezTo>
                <a:cubicBezTo>
                  <a:pt x="4028574" y="3603625"/>
                  <a:pt x="3831547" y="3601035"/>
                  <a:pt x="3634874" y="3609975"/>
                </a:cubicBezTo>
                <a:cubicBezTo>
                  <a:pt x="3620690" y="3610620"/>
                  <a:pt x="3610244" y="3624535"/>
                  <a:pt x="3596774" y="3629025"/>
                </a:cubicBezTo>
                <a:cubicBezTo>
                  <a:pt x="3571936" y="3637304"/>
                  <a:pt x="3545412" y="3639796"/>
                  <a:pt x="3520574" y="3648075"/>
                </a:cubicBezTo>
                <a:cubicBezTo>
                  <a:pt x="3473677" y="3663707"/>
                  <a:pt x="3501903" y="3655949"/>
                  <a:pt x="3434849" y="3667125"/>
                </a:cubicBezTo>
                <a:cubicBezTo>
                  <a:pt x="3422149" y="3673475"/>
                  <a:pt x="3410320" y="3681999"/>
                  <a:pt x="3396749" y="3686175"/>
                </a:cubicBezTo>
                <a:cubicBezTo>
                  <a:pt x="3315133" y="3711288"/>
                  <a:pt x="3148850" y="3726378"/>
                  <a:pt x="3091949" y="3733800"/>
                </a:cubicBezTo>
                <a:cubicBezTo>
                  <a:pt x="3082424" y="3746500"/>
                  <a:pt x="3078871" y="3768456"/>
                  <a:pt x="3063374" y="3771900"/>
                </a:cubicBezTo>
                <a:cubicBezTo>
                  <a:pt x="3043772" y="3776256"/>
                  <a:pt x="3006224" y="3752850"/>
                  <a:pt x="3006224" y="3752850"/>
                </a:cubicBezTo>
                <a:cubicBezTo>
                  <a:pt x="2971299" y="3759200"/>
                  <a:pt x="2936159" y="3764462"/>
                  <a:pt x="2901449" y="3771900"/>
                </a:cubicBezTo>
                <a:cubicBezTo>
                  <a:pt x="2891632" y="3774004"/>
                  <a:pt x="2882914" y="3781425"/>
                  <a:pt x="2872874" y="3781425"/>
                </a:cubicBezTo>
                <a:cubicBezTo>
                  <a:pt x="2850423" y="3781425"/>
                  <a:pt x="2828424" y="3775075"/>
                  <a:pt x="2806199" y="3771900"/>
                </a:cubicBezTo>
                <a:cubicBezTo>
                  <a:pt x="2743986" y="3773455"/>
                  <a:pt x="2499113" y="3761825"/>
                  <a:pt x="2368049" y="3790950"/>
                </a:cubicBezTo>
                <a:cubicBezTo>
                  <a:pt x="2358248" y="3793128"/>
                  <a:pt x="2348999" y="3797300"/>
                  <a:pt x="2339474" y="3800475"/>
                </a:cubicBezTo>
                <a:cubicBezTo>
                  <a:pt x="2323599" y="3794125"/>
                  <a:pt x="2308436" y="3785572"/>
                  <a:pt x="2291849" y="3781425"/>
                </a:cubicBezTo>
                <a:cubicBezTo>
                  <a:pt x="2209708" y="3760890"/>
                  <a:pt x="2094048" y="3752039"/>
                  <a:pt x="2015624" y="3743325"/>
                </a:cubicBezTo>
                <a:cubicBezTo>
                  <a:pt x="2002924" y="3740150"/>
                  <a:pt x="1990111" y="3737396"/>
                  <a:pt x="1977524" y="3733800"/>
                </a:cubicBezTo>
                <a:cubicBezTo>
                  <a:pt x="1967870" y="3731042"/>
                  <a:pt x="1958989" y="3724275"/>
                  <a:pt x="1948949" y="3724275"/>
                </a:cubicBezTo>
                <a:cubicBezTo>
                  <a:pt x="1866338" y="3724275"/>
                  <a:pt x="1783849" y="3730625"/>
                  <a:pt x="1701299" y="3733800"/>
                </a:cubicBezTo>
                <a:cubicBezTo>
                  <a:pt x="1688599" y="3740150"/>
                  <a:pt x="1675240" y="3745325"/>
                  <a:pt x="1663199" y="3752850"/>
                </a:cubicBezTo>
                <a:cubicBezTo>
                  <a:pt x="1649737" y="3761264"/>
                  <a:pt x="1639298" y="3774325"/>
                  <a:pt x="1625099" y="3781425"/>
                </a:cubicBezTo>
                <a:cubicBezTo>
                  <a:pt x="1607138" y="3790405"/>
                  <a:pt x="1586999" y="3794125"/>
                  <a:pt x="1567949" y="3800475"/>
                </a:cubicBezTo>
                <a:cubicBezTo>
                  <a:pt x="1558424" y="3803650"/>
                  <a:pt x="1547728" y="3804431"/>
                  <a:pt x="1539374" y="3810000"/>
                </a:cubicBezTo>
                <a:lnTo>
                  <a:pt x="1510799" y="3829050"/>
                </a:lnTo>
                <a:cubicBezTo>
                  <a:pt x="1469524" y="3825875"/>
                  <a:pt x="1428087" y="3824362"/>
                  <a:pt x="1386974" y="3819525"/>
                </a:cubicBezTo>
                <a:cubicBezTo>
                  <a:pt x="1373973" y="3817995"/>
                  <a:pt x="1360583" y="3815854"/>
                  <a:pt x="1348874" y="3810000"/>
                </a:cubicBezTo>
                <a:cubicBezTo>
                  <a:pt x="1328396" y="3799761"/>
                  <a:pt x="1291724" y="3771900"/>
                  <a:pt x="1291724" y="3771900"/>
                </a:cubicBezTo>
                <a:cubicBezTo>
                  <a:pt x="1285374" y="3762375"/>
                  <a:pt x="1281613" y="3750476"/>
                  <a:pt x="1272674" y="3743325"/>
                </a:cubicBezTo>
                <a:cubicBezTo>
                  <a:pt x="1264834" y="3737053"/>
                  <a:pt x="1249080" y="3742517"/>
                  <a:pt x="1244099" y="3733800"/>
                </a:cubicBezTo>
                <a:cubicBezTo>
                  <a:pt x="1234517" y="3717032"/>
                  <a:pt x="1237749" y="3695700"/>
                  <a:pt x="1234574" y="3676650"/>
                </a:cubicBezTo>
                <a:cubicBezTo>
                  <a:pt x="1237749" y="3581400"/>
                  <a:pt x="1244099" y="3486203"/>
                  <a:pt x="1244099" y="3390900"/>
                </a:cubicBezTo>
                <a:cubicBezTo>
                  <a:pt x="1244099" y="3358992"/>
                  <a:pt x="1263581" y="3308945"/>
                  <a:pt x="1234574" y="3295650"/>
                </a:cubicBezTo>
                <a:cubicBezTo>
                  <a:pt x="1168127" y="3265195"/>
                  <a:pt x="1088524" y="3289300"/>
                  <a:pt x="1015499" y="3286125"/>
                </a:cubicBezTo>
                <a:cubicBezTo>
                  <a:pt x="988170" y="3287090"/>
                  <a:pt x="263273" y="3082940"/>
                  <a:pt x="167774" y="3381375"/>
                </a:cubicBezTo>
                <a:cubicBezTo>
                  <a:pt x="149931" y="3437134"/>
                  <a:pt x="142374" y="3495675"/>
                  <a:pt x="129674" y="3552825"/>
                </a:cubicBezTo>
                <a:cubicBezTo>
                  <a:pt x="126499" y="3597275"/>
                  <a:pt x="125511" y="3641936"/>
                  <a:pt x="120149" y="3686175"/>
                </a:cubicBezTo>
                <a:cubicBezTo>
                  <a:pt x="112800" y="3746804"/>
                  <a:pt x="97533" y="3806369"/>
                  <a:pt x="91574" y="3867150"/>
                </a:cubicBezTo>
                <a:cubicBezTo>
                  <a:pt x="81641" y="3968463"/>
                  <a:pt x="78171" y="4070308"/>
                  <a:pt x="72524" y="4171950"/>
                </a:cubicBezTo>
                <a:cubicBezTo>
                  <a:pt x="66174" y="4286250"/>
                  <a:pt x="59598" y="4400538"/>
                  <a:pt x="53474" y="4514850"/>
                </a:cubicBezTo>
                <a:cubicBezTo>
                  <a:pt x="48309" y="4611269"/>
                  <a:pt x="39393" y="4846983"/>
                  <a:pt x="24899" y="4933950"/>
                </a:cubicBezTo>
                <a:lnTo>
                  <a:pt x="5849" y="5048250"/>
                </a:lnTo>
                <a:cubicBezTo>
                  <a:pt x="9024" y="5089525"/>
                  <a:pt x="0" y="5133639"/>
                  <a:pt x="15374" y="5172075"/>
                </a:cubicBezTo>
                <a:cubicBezTo>
                  <a:pt x="21724" y="5187950"/>
                  <a:pt x="46014" y="5189165"/>
                  <a:pt x="62999" y="5191125"/>
                </a:cubicBezTo>
                <a:cubicBezTo>
                  <a:pt x="211776" y="5208292"/>
                  <a:pt x="361745" y="5213429"/>
                  <a:pt x="510674" y="5229225"/>
                </a:cubicBezTo>
                <a:cubicBezTo>
                  <a:pt x="720224" y="5251450"/>
                  <a:pt x="928971" y="5283379"/>
                  <a:pt x="1139324" y="5295900"/>
                </a:cubicBezTo>
                <a:cubicBezTo>
                  <a:pt x="1462742" y="5315151"/>
                  <a:pt x="1787058" y="5313858"/>
                  <a:pt x="2110874" y="5324475"/>
                </a:cubicBezTo>
                <a:cubicBezTo>
                  <a:pt x="2174419" y="5326558"/>
                  <a:pt x="2237808" y="5332689"/>
                  <a:pt x="2301374" y="5334000"/>
                </a:cubicBezTo>
                <a:lnTo>
                  <a:pt x="3034799" y="5343525"/>
                </a:lnTo>
                <a:lnTo>
                  <a:pt x="3434849" y="5353050"/>
                </a:lnTo>
                <a:lnTo>
                  <a:pt x="3882524" y="5362575"/>
                </a:lnTo>
                <a:lnTo>
                  <a:pt x="4358774" y="5381625"/>
                </a:lnTo>
                <a:lnTo>
                  <a:pt x="7473449" y="5353050"/>
                </a:lnTo>
                <a:cubicBezTo>
                  <a:pt x="7486915" y="5352692"/>
                  <a:pt x="7492499" y="5334000"/>
                  <a:pt x="7502024" y="5324475"/>
                </a:cubicBezTo>
                <a:cubicBezTo>
                  <a:pt x="7521074" y="5273675"/>
                  <a:pt x="7547541" y="5225068"/>
                  <a:pt x="7559174" y="5172075"/>
                </a:cubicBezTo>
                <a:cubicBezTo>
                  <a:pt x="7576315" y="5093990"/>
                  <a:pt x="7579794" y="5013498"/>
                  <a:pt x="7587749" y="4933950"/>
                </a:cubicBezTo>
                <a:cubicBezTo>
                  <a:pt x="7592498" y="4886456"/>
                  <a:pt x="7585993" y="4837453"/>
                  <a:pt x="7597274" y="4791075"/>
                </a:cubicBezTo>
                <a:cubicBezTo>
                  <a:pt x="7634965" y="4636124"/>
                  <a:pt x="7669362" y="4602396"/>
                  <a:pt x="7721099" y="4476750"/>
                </a:cubicBezTo>
                <a:cubicBezTo>
                  <a:pt x="7728745" y="4458182"/>
                  <a:pt x="7733799" y="4438650"/>
                  <a:pt x="7740149" y="4419600"/>
                </a:cubicBezTo>
                <a:cubicBezTo>
                  <a:pt x="7755218" y="4268911"/>
                  <a:pt x="7755376" y="4286948"/>
                  <a:pt x="7759199" y="4076700"/>
                </a:cubicBezTo>
                <a:cubicBezTo>
                  <a:pt x="7764048" y="3810025"/>
                  <a:pt x="7765549" y="3543300"/>
                  <a:pt x="7768724" y="3276600"/>
                </a:cubicBezTo>
                <a:cubicBezTo>
                  <a:pt x="7765549" y="2232025"/>
                  <a:pt x="7765417" y="1187436"/>
                  <a:pt x="7759199" y="142875"/>
                </a:cubicBezTo>
                <a:cubicBezTo>
                  <a:pt x="7759065" y="120425"/>
                  <a:pt x="7771707" y="80511"/>
                  <a:pt x="7749674" y="76200"/>
                </a:cubicBezTo>
                <a:cubicBezTo>
                  <a:pt x="7609319" y="48739"/>
                  <a:pt x="7463798" y="65890"/>
                  <a:pt x="7321049" y="57150"/>
                </a:cubicBezTo>
                <a:cubicBezTo>
                  <a:pt x="7152611" y="46837"/>
                  <a:pt x="6984911" y="23802"/>
                  <a:pt x="6816224" y="19050"/>
                </a:cubicBezTo>
                <a:cubicBezTo>
                  <a:pt x="6308386" y="4745"/>
                  <a:pt x="5800224" y="6350"/>
                  <a:pt x="5292224" y="0"/>
                </a:cubicBezTo>
                <a:lnTo>
                  <a:pt x="3110999" y="9525"/>
                </a:lnTo>
                <a:cubicBezTo>
                  <a:pt x="1659954" y="21180"/>
                  <a:pt x="3836247" y="14587"/>
                  <a:pt x="2787149" y="28575"/>
                </a:cubicBezTo>
                <a:lnTo>
                  <a:pt x="1491749" y="38100"/>
                </a:lnTo>
                <a:cubicBezTo>
                  <a:pt x="1479049" y="47625"/>
                  <a:pt x="1465702" y="56344"/>
                  <a:pt x="1453649" y="66675"/>
                </a:cubicBezTo>
                <a:cubicBezTo>
                  <a:pt x="1432668" y="84658"/>
                  <a:pt x="1410977" y="110185"/>
                  <a:pt x="1396499" y="133350"/>
                </a:cubicBezTo>
                <a:cubicBezTo>
                  <a:pt x="1388974" y="145391"/>
                  <a:pt x="1384754" y="159274"/>
                  <a:pt x="1377449" y="171450"/>
                </a:cubicBezTo>
                <a:cubicBezTo>
                  <a:pt x="1350166" y="216922"/>
                  <a:pt x="1339403" y="215664"/>
                  <a:pt x="1329824" y="257175"/>
                </a:cubicBezTo>
                <a:cubicBezTo>
                  <a:pt x="1280595" y="470499"/>
                  <a:pt x="1336140" y="240434"/>
                  <a:pt x="1301249" y="438150"/>
                </a:cubicBezTo>
                <a:cubicBezTo>
                  <a:pt x="1296699" y="463933"/>
                  <a:pt x="1286503" y="488525"/>
                  <a:pt x="1282199" y="514350"/>
                </a:cubicBezTo>
                <a:lnTo>
                  <a:pt x="1263149" y="628650"/>
                </a:lnTo>
                <a:cubicBezTo>
                  <a:pt x="1266324" y="679450"/>
                  <a:pt x="1261632" y="731363"/>
                  <a:pt x="1272674" y="781050"/>
                </a:cubicBezTo>
                <a:cubicBezTo>
                  <a:pt x="1275157" y="792225"/>
                  <a:pt x="1294098" y="791161"/>
                  <a:pt x="1301249" y="800100"/>
                </a:cubicBezTo>
                <a:cubicBezTo>
                  <a:pt x="1326519" y="831687"/>
                  <a:pt x="1325061" y="847725"/>
                  <a:pt x="1329824" y="8572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70485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4800600" y="2209800"/>
            <a:ext cx="914400" cy="4572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Flow increase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0" idx="1"/>
          </p:cNvCxnSpPr>
          <p:nvPr/>
        </p:nvCxnSpPr>
        <p:spPr>
          <a:xfrm rot="10800000" flipV="1">
            <a:off x="4495800" y="2438400"/>
            <a:ext cx="3048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124200" y="2743200"/>
            <a:ext cx="1066800" cy="4572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Temperature drop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4" idx="3"/>
          </p:cNvCxnSpPr>
          <p:nvPr/>
        </p:nvCxnSpPr>
        <p:spPr>
          <a:xfrm>
            <a:off x="4191000" y="2971800"/>
            <a:ext cx="238125" cy="1047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47752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429000" y="2400300"/>
            <a:ext cx="914400" cy="5334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 script panel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86200" y="3924300"/>
            <a:ext cx="9906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 Console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71600" y="2590800"/>
            <a:ext cx="838200" cy="5334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Series Selector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innerShdw blurRad="114300">
            <a:prstClr val="black"/>
          </a:inn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6485</TotalTime>
  <Words>101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Whiteaker, Timothy L</cp:lastModifiedBy>
  <cp:revision>194</cp:revision>
  <dcterms:created xsi:type="dcterms:W3CDTF">2006-08-16T00:00:00Z</dcterms:created>
  <dcterms:modified xsi:type="dcterms:W3CDTF">2012-02-15T16:07:47Z</dcterms:modified>
</cp:coreProperties>
</file>