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56" r:id="rId4"/>
    <p:sldId id="269" r:id="rId5"/>
    <p:sldId id="270" r:id="rId6"/>
    <p:sldId id="271" r:id="rId7"/>
    <p:sldId id="273" r:id="rId8"/>
    <p:sldId id="275" r:id="rId9"/>
    <p:sldId id="264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F7E382"/>
    <a:srgbClr val="F9DF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57400" y="2057400"/>
            <a:ext cx="1447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8100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4" name="Straight Connector 3"/>
          <p:cNvCxnSpPr>
            <a:stCxn id="3" idx="2"/>
            <a:endCxn id="2" idx="3"/>
          </p:cNvCxnSpPr>
          <p:nvPr/>
        </p:nvCxnSpPr>
        <p:spPr>
          <a:xfrm rot="10800000" flipV="1">
            <a:off x="3505200" y="2095500"/>
            <a:ext cx="3048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67200" y="1828800"/>
            <a:ext cx="4062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step (step 2 in this</a:t>
            </a:r>
            <a:br>
              <a:rPr lang="en-US" dirty="0" smtClean="0"/>
            </a:br>
            <a:r>
              <a:rPr lang="en-US" dirty="0" smtClean="0"/>
              <a:t>example)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8194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Menus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1"/>
          </p:cNvCxnSpPr>
          <p:nvPr/>
        </p:nvCxnSpPr>
        <p:spPr>
          <a:xfrm rot="10800000">
            <a:off x="2514600" y="1066800"/>
            <a:ext cx="3048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0" y="762000"/>
            <a:ext cx="4410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Used for highlighting a key portion of portion</a:t>
            </a:r>
            <a:br>
              <a:rPr lang="en-US" dirty="0" smtClean="0"/>
            </a:br>
            <a:r>
              <a:rPr lang="en-US" dirty="0" smtClean="0"/>
              <a:t>of the user interface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819400"/>
            <a:ext cx="744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PowerPoint taken with zoom level in PowerPoint at 100%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3505200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screenshots from other applications are scaled to 75% in PowerPoint. </a:t>
            </a:r>
            <a:br>
              <a:rPr lang="en-US" dirty="0" smtClean="0"/>
            </a:br>
            <a:r>
              <a:rPr lang="en-US" dirty="0" smtClean="0"/>
              <a:t>Other scales can be used when necessary for clarity.</a:t>
            </a:r>
            <a:endParaRPr lang="en-US" dirty="0"/>
          </a:p>
        </p:txBody>
      </p:sp>
      <p:sp>
        <p:nvSpPr>
          <p:cNvPr id="11" name="Flowchart: Alternate Process 10"/>
          <p:cNvSpPr/>
          <p:nvPr/>
        </p:nvSpPr>
        <p:spPr>
          <a:xfrm>
            <a:off x="2590800" y="4648200"/>
            <a:ext cx="1219200" cy="7620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User Task</a:t>
            </a:r>
          </a:p>
        </p:txBody>
      </p:sp>
      <p:cxnSp>
        <p:nvCxnSpPr>
          <p:cNvPr id="12" name="Elbow Connector 11"/>
          <p:cNvCxnSpPr>
            <a:stCxn id="23" idx="6"/>
            <a:endCxn id="11" idx="1"/>
          </p:cNvCxnSpPr>
          <p:nvPr/>
        </p:nvCxnSpPr>
        <p:spPr>
          <a:xfrm>
            <a:off x="1752600" y="4953000"/>
            <a:ext cx="838200" cy="76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1" idx="3"/>
            <a:endCxn id="20" idx="1"/>
          </p:cNvCxnSpPr>
          <p:nvPr/>
        </p:nvCxnSpPr>
        <p:spPr>
          <a:xfrm flipV="1">
            <a:off x="3810000" y="4991100"/>
            <a:ext cx="6096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20" idx="3"/>
            <a:endCxn id="16" idx="1"/>
          </p:cNvCxnSpPr>
          <p:nvPr/>
        </p:nvCxnSpPr>
        <p:spPr>
          <a:xfrm>
            <a:off x="5334000" y="49911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7"/>
          <p:cNvCxnSpPr>
            <a:stCxn id="20" idx="2"/>
            <a:endCxn id="25" idx="1"/>
          </p:cNvCxnSpPr>
          <p:nvPr/>
        </p:nvCxnSpPr>
        <p:spPr>
          <a:xfrm rot="16200000" flipH="1">
            <a:off x="5200650" y="5086350"/>
            <a:ext cx="342900" cy="9906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/>
          <p:cNvSpPr/>
          <p:nvPr/>
        </p:nvSpPr>
        <p:spPr>
          <a:xfrm>
            <a:off x="6019800" y="4724400"/>
            <a:ext cx="990600" cy="533400"/>
          </a:xfrm>
          <a:prstGeom prst="flowChartAlternateProcess">
            <a:avLst/>
          </a:prstGeom>
          <a:solidFill>
            <a:srgbClr val="F7E38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Program Task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990600" y="5029200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5181600" y="4572000"/>
            <a:ext cx="835025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Yes</a:t>
            </a:r>
          </a:p>
        </p:txBody>
      </p:sp>
      <p:sp>
        <p:nvSpPr>
          <p:cNvPr id="19" name="TextBox 13"/>
          <p:cNvSpPr txBox="1">
            <a:spLocks noChangeArrowheads="1"/>
          </p:cNvSpPr>
          <p:nvPr/>
        </p:nvSpPr>
        <p:spPr bwMode="auto">
          <a:xfrm>
            <a:off x="4953000" y="5410200"/>
            <a:ext cx="8143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1200">
                <a:latin typeface="Calibri" pitchFamily="34" charset="0"/>
              </a:rPr>
              <a:t>No</a:t>
            </a:r>
          </a:p>
        </p:txBody>
      </p:sp>
      <p:sp>
        <p:nvSpPr>
          <p:cNvPr id="20" name="Flowchart: Decision 19"/>
          <p:cNvSpPr/>
          <p:nvPr/>
        </p:nvSpPr>
        <p:spPr>
          <a:xfrm>
            <a:off x="4419600" y="4572000"/>
            <a:ext cx="914400" cy="8382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Decision</a:t>
            </a:r>
          </a:p>
        </p:txBody>
      </p:sp>
      <p:cxnSp>
        <p:nvCxnSpPr>
          <p:cNvPr id="21" name="Elbow Connector 20"/>
          <p:cNvCxnSpPr>
            <a:stCxn id="16" idx="3"/>
            <a:endCxn id="24" idx="2"/>
          </p:cNvCxnSpPr>
          <p:nvPr/>
        </p:nvCxnSpPr>
        <p:spPr>
          <a:xfrm flipV="1">
            <a:off x="7010400" y="4953000"/>
            <a:ext cx="685800" cy="381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1"/>
          <p:cNvSpPr txBox="1">
            <a:spLocks noChangeArrowheads="1"/>
          </p:cNvSpPr>
          <p:nvPr/>
        </p:nvSpPr>
        <p:spPr bwMode="auto">
          <a:xfrm>
            <a:off x="7202488" y="5029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>
                <a:latin typeface="Calibri" pitchFamily="34" charset="0"/>
              </a:rPr>
              <a:t>End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1447800" y="48006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4" name="Flowchart: Connector 23"/>
          <p:cNvSpPr/>
          <p:nvPr/>
        </p:nvSpPr>
        <p:spPr>
          <a:xfrm>
            <a:off x="7696200" y="48006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5" name="Flowchart: Decision 24"/>
          <p:cNvSpPr/>
          <p:nvPr/>
        </p:nvSpPr>
        <p:spPr>
          <a:xfrm>
            <a:off x="5867400" y="5410200"/>
            <a:ext cx="685800" cy="685800"/>
          </a:xfrm>
          <a:prstGeom prst="flowChartDecision">
            <a:avLst/>
          </a:prstGeom>
          <a:solidFill>
            <a:srgbClr val="FE983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+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53"/>
          <p:cNvSpPr txBox="1">
            <a:spLocks noChangeArrowheads="1"/>
          </p:cNvSpPr>
          <p:nvPr/>
        </p:nvSpPr>
        <p:spPr bwMode="auto">
          <a:xfrm>
            <a:off x="5486400" y="6088856"/>
            <a:ext cx="1595438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Fork/Join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876425" y="457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6" name="Straight Connector 5"/>
          <p:cNvCxnSpPr>
            <a:endCxn id="5" idx="3"/>
          </p:cNvCxnSpPr>
          <p:nvPr/>
        </p:nvCxnSpPr>
        <p:spPr>
          <a:xfrm rot="5400000" flipH="1" flipV="1">
            <a:off x="1800225" y="652322"/>
            <a:ext cx="1096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95400" y="3200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2"/>
          </p:cNvCxnSpPr>
          <p:nvPr/>
        </p:nvCxnSpPr>
        <p:spPr>
          <a:xfrm flipV="1">
            <a:off x="533400" y="3314700"/>
            <a:ext cx="762000" cy="2667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-158870" y="8295"/>
            <a:ext cx="6362118" cy="4887411"/>
          </a:xfrm>
          <a:custGeom>
            <a:avLst/>
            <a:gdLst>
              <a:gd name="connsiteX0" fmla="*/ 292220 w 6362118"/>
              <a:gd name="connsiteY0" fmla="*/ 3992205 h 4887411"/>
              <a:gd name="connsiteX1" fmla="*/ 292220 w 6362118"/>
              <a:gd name="connsiteY1" fmla="*/ 3992205 h 4887411"/>
              <a:gd name="connsiteX2" fmla="*/ 1073270 w 6362118"/>
              <a:gd name="connsiteY2" fmla="*/ 3992205 h 4887411"/>
              <a:gd name="connsiteX3" fmla="*/ 1111370 w 6362118"/>
              <a:gd name="connsiteY3" fmla="*/ 4001730 h 4887411"/>
              <a:gd name="connsiteX4" fmla="*/ 1978145 w 6362118"/>
              <a:gd name="connsiteY4" fmla="*/ 3982680 h 4887411"/>
              <a:gd name="connsiteX5" fmla="*/ 2149595 w 6362118"/>
              <a:gd name="connsiteY5" fmla="*/ 3963630 h 4887411"/>
              <a:gd name="connsiteX6" fmla="*/ 2330570 w 6362118"/>
              <a:gd name="connsiteY6" fmla="*/ 3954105 h 4887411"/>
              <a:gd name="connsiteX7" fmla="*/ 2530595 w 6362118"/>
              <a:gd name="connsiteY7" fmla="*/ 3944580 h 4887411"/>
              <a:gd name="connsiteX8" fmla="*/ 2711570 w 6362118"/>
              <a:gd name="connsiteY8" fmla="*/ 3954105 h 4887411"/>
              <a:gd name="connsiteX9" fmla="*/ 2940170 w 6362118"/>
              <a:gd name="connsiteY9" fmla="*/ 3963630 h 4887411"/>
              <a:gd name="connsiteX10" fmla="*/ 2997320 w 6362118"/>
              <a:gd name="connsiteY10" fmla="*/ 3982680 h 4887411"/>
              <a:gd name="connsiteX11" fmla="*/ 3225920 w 6362118"/>
              <a:gd name="connsiteY11" fmla="*/ 4001730 h 4887411"/>
              <a:gd name="connsiteX12" fmla="*/ 3340220 w 6362118"/>
              <a:gd name="connsiteY12" fmla="*/ 4011255 h 4887411"/>
              <a:gd name="connsiteX13" fmla="*/ 3416420 w 6362118"/>
              <a:gd name="connsiteY13" fmla="*/ 4030305 h 4887411"/>
              <a:gd name="connsiteX14" fmla="*/ 3454520 w 6362118"/>
              <a:gd name="connsiteY14" fmla="*/ 4058880 h 4887411"/>
              <a:gd name="connsiteX15" fmla="*/ 3530720 w 6362118"/>
              <a:gd name="connsiteY15" fmla="*/ 4096980 h 4887411"/>
              <a:gd name="connsiteX16" fmla="*/ 3692645 w 6362118"/>
              <a:gd name="connsiteY16" fmla="*/ 4154130 h 4887411"/>
              <a:gd name="connsiteX17" fmla="*/ 3730745 w 6362118"/>
              <a:gd name="connsiteY17" fmla="*/ 4144605 h 4887411"/>
              <a:gd name="connsiteX18" fmla="*/ 3768845 w 6362118"/>
              <a:gd name="connsiteY18" fmla="*/ 4116030 h 4887411"/>
              <a:gd name="connsiteX19" fmla="*/ 3845045 w 6362118"/>
              <a:gd name="connsiteY19" fmla="*/ 4125555 h 4887411"/>
              <a:gd name="connsiteX20" fmla="*/ 4321295 w 6362118"/>
              <a:gd name="connsiteY20" fmla="*/ 4116030 h 4887411"/>
              <a:gd name="connsiteX21" fmla="*/ 4368920 w 6362118"/>
              <a:gd name="connsiteY21" fmla="*/ 4106505 h 4887411"/>
              <a:gd name="connsiteX22" fmla="*/ 4683245 w 6362118"/>
              <a:gd name="connsiteY22" fmla="*/ 4087455 h 4887411"/>
              <a:gd name="connsiteX23" fmla="*/ 4740395 w 6362118"/>
              <a:gd name="connsiteY23" fmla="*/ 4068405 h 4887411"/>
              <a:gd name="connsiteX24" fmla="*/ 4778495 w 6362118"/>
              <a:gd name="connsiteY24" fmla="*/ 4058880 h 4887411"/>
              <a:gd name="connsiteX25" fmla="*/ 4845170 w 6362118"/>
              <a:gd name="connsiteY25" fmla="*/ 3992205 h 4887411"/>
              <a:gd name="connsiteX26" fmla="*/ 4864220 w 6362118"/>
              <a:gd name="connsiteY26" fmla="*/ 3963630 h 4887411"/>
              <a:gd name="connsiteX27" fmla="*/ 4892795 w 6362118"/>
              <a:gd name="connsiteY27" fmla="*/ 3944580 h 4887411"/>
              <a:gd name="connsiteX28" fmla="*/ 5235695 w 6362118"/>
              <a:gd name="connsiteY28" fmla="*/ 3954105 h 4887411"/>
              <a:gd name="connsiteX29" fmla="*/ 5369045 w 6362118"/>
              <a:gd name="connsiteY29" fmla="*/ 3944580 h 4887411"/>
              <a:gd name="connsiteX30" fmla="*/ 5388095 w 6362118"/>
              <a:gd name="connsiteY30" fmla="*/ 3868380 h 4887411"/>
              <a:gd name="connsiteX31" fmla="*/ 5378570 w 6362118"/>
              <a:gd name="connsiteY31" fmla="*/ 3773130 h 4887411"/>
              <a:gd name="connsiteX32" fmla="*/ 5349995 w 6362118"/>
              <a:gd name="connsiteY32" fmla="*/ 3725505 h 4887411"/>
              <a:gd name="connsiteX33" fmla="*/ 5397620 w 6362118"/>
              <a:gd name="connsiteY33" fmla="*/ 3544530 h 4887411"/>
              <a:gd name="connsiteX34" fmla="*/ 5435720 w 6362118"/>
              <a:gd name="connsiteY34" fmla="*/ 3287355 h 4887411"/>
              <a:gd name="connsiteX35" fmla="*/ 5407145 w 6362118"/>
              <a:gd name="connsiteY35" fmla="*/ 2868255 h 4887411"/>
              <a:gd name="connsiteX36" fmla="*/ 5388095 w 6362118"/>
              <a:gd name="connsiteY36" fmla="*/ 2792055 h 4887411"/>
              <a:gd name="connsiteX37" fmla="*/ 5359520 w 6362118"/>
              <a:gd name="connsiteY37" fmla="*/ 2744430 h 4887411"/>
              <a:gd name="connsiteX38" fmla="*/ 5340470 w 6362118"/>
              <a:gd name="connsiteY38" fmla="*/ 1791930 h 4887411"/>
              <a:gd name="connsiteX39" fmla="*/ 5330945 w 6362118"/>
              <a:gd name="connsiteY39" fmla="*/ 1668105 h 4887411"/>
              <a:gd name="connsiteX40" fmla="*/ 5302370 w 6362118"/>
              <a:gd name="connsiteY40" fmla="*/ 1372830 h 4887411"/>
              <a:gd name="connsiteX41" fmla="*/ 5283320 w 6362118"/>
              <a:gd name="connsiteY41" fmla="*/ 1172805 h 4887411"/>
              <a:gd name="connsiteX42" fmla="*/ 5264270 w 6362118"/>
              <a:gd name="connsiteY42" fmla="*/ 1144230 h 4887411"/>
              <a:gd name="connsiteX43" fmla="*/ 5302370 w 6362118"/>
              <a:gd name="connsiteY43" fmla="*/ 1087080 h 4887411"/>
              <a:gd name="connsiteX44" fmla="*/ 5311895 w 6362118"/>
              <a:gd name="connsiteY44" fmla="*/ 1058505 h 4887411"/>
              <a:gd name="connsiteX45" fmla="*/ 5330945 w 6362118"/>
              <a:gd name="connsiteY45" fmla="*/ 1020405 h 4887411"/>
              <a:gd name="connsiteX46" fmla="*/ 5349995 w 6362118"/>
              <a:gd name="connsiteY46" fmla="*/ 801330 h 4887411"/>
              <a:gd name="connsiteX47" fmla="*/ 5330945 w 6362118"/>
              <a:gd name="connsiteY47" fmla="*/ 610830 h 4887411"/>
              <a:gd name="connsiteX48" fmla="*/ 5321420 w 6362118"/>
              <a:gd name="connsiteY48" fmla="*/ 544155 h 4887411"/>
              <a:gd name="connsiteX49" fmla="*/ 5302370 w 6362118"/>
              <a:gd name="connsiteY49" fmla="*/ 458430 h 4887411"/>
              <a:gd name="connsiteX50" fmla="*/ 5311895 w 6362118"/>
              <a:gd name="connsiteY50" fmla="*/ 58380 h 4887411"/>
              <a:gd name="connsiteX51" fmla="*/ 5349995 w 6362118"/>
              <a:gd name="connsiteY51" fmla="*/ 48855 h 4887411"/>
              <a:gd name="connsiteX52" fmla="*/ 5892920 w 6362118"/>
              <a:gd name="connsiteY52" fmla="*/ 39330 h 4887411"/>
              <a:gd name="connsiteX53" fmla="*/ 6283445 w 6362118"/>
              <a:gd name="connsiteY53" fmla="*/ 48855 h 4887411"/>
              <a:gd name="connsiteX54" fmla="*/ 6292970 w 6362118"/>
              <a:gd name="connsiteY54" fmla="*/ 201255 h 4887411"/>
              <a:gd name="connsiteX55" fmla="*/ 6312020 w 6362118"/>
              <a:gd name="connsiteY55" fmla="*/ 420330 h 4887411"/>
              <a:gd name="connsiteX56" fmla="*/ 6331070 w 6362118"/>
              <a:gd name="connsiteY56" fmla="*/ 1068030 h 4887411"/>
              <a:gd name="connsiteX57" fmla="*/ 6321545 w 6362118"/>
              <a:gd name="connsiteY57" fmla="*/ 1810980 h 4887411"/>
              <a:gd name="connsiteX58" fmla="*/ 6302495 w 6362118"/>
              <a:gd name="connsiteY58" fmla="*/ 4706580 h 4887411"/>
              <a:gd name="connsiteX59" fmla="*/ 6140570 w 6362118"/>
              <a:gd name="connsiteY59" fmla="*/ 4735155 h 4887411"/>
              <a:gd name="connsiteX60" fmla="*/ 5597645 w 6362118"/>
              <a:gd name="connsiteY60" fmla="*/ 4792305 h 4887411"/>
              <a:gd name="connsiteX61" fmla="*/ 5502395 w 6362118"/>
              <a:gd name="connsiteY61" fmla="*/ 4811355 h 4887411"/>
              <a:gd name="connsiteX62" fmla="*/ 5311895 w 6362118"/>
              <a:gd name="connsiteY62" fmla="*/ 4820880 h 4887411"/>
              <a:gd name="connsiteX63" fmla="*/ 4654670 w 6362118"/>
              <a:gd name="connsiteY63" fmla="*/ 4830405 h 4887411"/>
              <a:gd name="connsiteX64" fmla="*/ 3092570 w 6362118"/>
              <a:gd name="connsiteY64" fmla="*/ 4858980 h 4887411"/>
              <a:gd name="connsiteX65" fmla="*/ 35045 w 6362118"/>
              <a:gd name="connsiteY65" fmla="*/ 4849455 h 4887411"/>
              <a:gd name="connsiteX66" fmla="*/ 25520 w 6362118"/>
              <a:gd name="connsiteY66" fmla="*/ 4744680 h 4887411"/>
              <a:gd name="connsiteX67" fmla="*/ 35045 w 6362118"/>
              <a:gd name="connsiteY67" fmla="*/ 4316055 h 4887411"/>
              <a:gd name="connsiteX68" fmla="*/ 63620 w 6362118"/>
              <a:gd name="connsiteY68" fmla="*/ 4154130 h 4887411"/>
              <a:gd name="connsiteX69" fmla="*/ 111245 w 6362118"/>
              <a:gd name="connsiteY69" fmla="*/ 4116030 h 4887411"/>
              <a:gd name="connsiteX70" fmla="*/ 139820 w 6362118"/>
              <a:gd name="connsiteY70" fmla="*/ 4087455 h 4887411"/>
              <a:gd name="connsiteX71" fmla="*/ 168395 w 6362118"/>
              <a:gd name="connsiteY71" fmla="*/ 4020780 h 4887411"/>
              <a:gd name="connsiteX72" fmla="*/ 206495 w 6362118"/>
              <a:gd name="connsiteY72" fmla="*/ 3963630 h 4887411"/>
              <a:gd name="connsiteX73" fmla="*/ 235070 w 6362118"/>
              <a:gd name="connsiteY73" fmla="*/ 3954105 h 4887411"/>
              <a:gd name="connsiteX74" fmla="*/ 292220 w 6362118"/>
              <a:gd name="connsiteY74" fmla="*/ 3992205 h 488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362118" h="4887411">
                <a:moveTo>
                  <a:pt x="292220" y="3992205"/>
                </a:moveTo>
                <a:lnTo>
                  <a:pt x="292220" y="3992205"/>
                </a:lnTo>
                <a:cubicBezTo>
                  <a:pt x="388579" y="3990920"/>
                  <a:pt x="831221" y="3948196"/>
                  <a:pt x="1073270" y="3992205"/>
                </a:cubicBezTo>
                <a:cubicBezTo>
                  <a:pt x="1086150" y="3994547"/>
                  <a:pt x="1098670" y="3998555"/>
                  <a:pt x="1111370" y="4001730"/>
                </a:cubicBezTo>
                <a:cubicBezTo>
                  <a:pt x="1172973" y="4000752"/>
                  <a:pt x="1790517" y="3994917"/>
                  <a:pt x="1978145" y="3982680"/>
                </a:cubicBezTo>
                <a:cubicBezTo>
                  <a:pt x="2035525" y="3978938"/>
                  <a:pt x="2092445" y="3969980"/>
                  <a:pt x="2149595" y="3963630"/>
                </a:cubicBezTo>
                <a:cubicBezTo>
                  <a:pt x="2248901" y="3923908"/>
                  <a:pt x="2153308" y="3954105"/>
                  <a:pt x="2330570" y="3954105"/>
                </a:cubicBezTo>
                <a:cubicBezTo>
                  <a:pt x="2397321" y="3954105"/>
                  <a:pt x="2463920" y="3947755"/>
                  <a:pt x="2530595" y="3944580"/>
                </a:cubicBezTo>
                <a:lnTo>
                  <a:pt x="2711570" y="3954105"/>
                </a:lnTo>
                <a:cubicBezTo>
                  <a:pt x="2787754" y="3957648"/>
                  <a:pt x="2864282" y="3956041"/>
                  <a:pt x="2940170" y="3963630"/>
                </a:cubicBezTo>
                <a:cubicBezTo>
                  <a:pt x="2960151" y="3965628"/>
                  <a:pt x="2997320" y="3982680"/>
                  <a:pt x="2997320" y="3982680"/>
                </a:cubicBezTo>
                <a:cubicBezTo>
                  <a:pt x="3089718" y="4051979"/>
                  <a:pt x="3005808" y="4001730"/>
                  <a:pt x="3225920" y="4001730"/>
                </a:cubicBezTo>
                <a:cubicBezTo>
                  <a:pt x="3264152" y="4001730"/>
                  <a:pt x="3302120" y="4008080"/>
                  <a:pt x="3340220" y="4011255"/>
                </a:cubicBezTo>
                <a:cubicBezTo>
                  <a:pt x="3365620" y="4017605"/>
                  <a:pt x="3392252" y="4020235"/>
                  <a:pt x="3416420" y="4030305"/>
                </a:cubicBezTo>
                <a:cubicBezTo>
                  <a:pt x="3431074" y="4036411"/>
                  <a:pt x="3440808" y="4050881"/>
                  <a:pt x="3454520" y="4058880"/>
                </a:cubicBezTo>
                <a:cubicBezTo>
                  <a:pt x="3479050" y="4073189"/>
                  <a:pt x="3504770" y="4085446"/>
                  <a:pt x="3530720" y="4096980"/>
                </a:cubicBezTo>
                <a:cubicBezTo>
                  <a:pt x="3614752" y="4134328"/>
                  <a:pt x="3615179" y="4131997"/>
                  <a:pt x="3692645" y="4154130"/>
                </a:cubicBezTo>
                <a:cubicBezTo>
                  <a:pt x="3705345" y="4150955"/>
                  <a:pt x="3719036" y="4150459"/>
                  <a:pt x="3730745" y="4144605"/>
                </a:cubicBezTo>
                <a:cubicBezTo>
                  <a:pt x="3744944" y="4137505"/>
                  <a:pt x="3753186" y="4118640"/>
                  <a:pt x="3768845" y="4116030"/>
                </a:cubicBezTo>
                <a:cubicBezTo>
                  <a:pt x="3794094" y="4111822"/>
                  <a:pt x="3819645" y="4122380"/>
                  <a:pt x="3845045" y="4125555"/>
                </a:cubicBezTo>
                <a:lnTo>
                  <a:pt x="4321295" y="4116030"/>
                </a:lnTo>
                <a:cubicBezTo>
                  <a:pt x="4337474" y="4115442"/>
                  <a:pt x="4352781" y="4107779"/>
                  <a:pt x="4368920" y="4106505"/>
                </a:cubicBezTo>
                <a:cubicBezTo>
                  <a:pt x="4473562" y="4098244"/>
                  <a:pt x="4578470" y="4093805"/>
                  <a:pt x="4683245" y="4087455"/>
                </a:cubicBezTo>
                <a:cubicBezTo>
                  <a:pt x="4702295" y="4081105"/>
                  <a:pt x="4721161" y="4074175"/>
                  <a:pt x="4740395" y="4068405"/>
                </a:cubicBezTo>
                <a:cubicBezTo>
                  <a:pt x="4752934" y="4064643"/>
                  <a:pt x="4767908" y="4066580"/>
                  <a:pt x="4778495" y="4058880"/>
                </a:cubicBezTo>
                <a:cubicBezTo>
                  <a:pt x="4803914" y="4040393"/>
                  <a:pt x="4827735" y="4018357"/>
                  <a:pt x="4845170" y="3992205"/>
                </a:cubicBezTo>
                <a:cubicBezTo>
                  <a:pt x="4851520" y="3982680"/>
                  <a:pt x="4856125" y="3971725"/>
                  <a:pt x="4864220" y="3963630"/>
                </a:cubicBezTo>
                <a:cubicBezTo>
                  <a:pt x="4872315" y="3955535"/>
                  <a:pt x="4883270" y="3950930"/>
                  <a:pt x="4892795" y="3944580"/>
                </a:cubicBezTo>
                <a:cubicBezTo>
                  <a:pt x="5007095" y="3947755"/>
                  <a:pt x="5121351" y="3954105"/>
                  <a:pt x="5235695" y="3954105"/>
                </a:cubicBezTo>
                <a:cubicBezTo>
                  <a:pt x="5280258" y="3954105"/>
                  <a:pt x="5330205" y="3966428"/>
                  <a:pt x="5369045" y="3944580"/>
                </a:cubicBezTo>
                <a:cubicBezTo>
                  <a:pt x="5391864" y="3931744"/>
                  <a:pt x="5388095" y="3868380"/>
                  <a:pt x="5388095" y="3868380"/>
                </a:cubicBezTo>
                <a:cubicBezTo>
                  <a:pt x="5384920" y="3836630"/>
                  <a:pt x="5386792" y="3803961"/>
                  <a:pt x="5378570" y="3773130"/>
                </a:cubicBezTo>
                <a:cubicBezTo>
                  <a:pt x="5373800" y="3755242"/>
                  <a:pt x="5348458" y="3743954"/>
                  <a:pt x="5349995" y="3725505"/>
                </a:cubicBezTo>
                <a:cubicBezTo>
                  <a:pt x="5355175" y="3663342"/>
                  <a:pt x="5385643" y="3605748"/>
                  <a:pt x="5397620" y="3544530"/>
                </a:cubicBezTo>
                <a:cubicBezTo>
                  <a:pt x="5414260" y="3459482"/>
                  <a:pt x="5435720" y="3287355"/>
                  <a:pt x="5435720" y="3287355"/>
                </a:cubicBezTo>
                <a:cubicBezTo>
                  <a:pt x="5426195" y="3147655"/>
                  <a:pt x="5418538" y="3007815"/>
                  <a:pt x="5407145" y="2868255"/>
                </a:cubicBezTo>
                <a:cubicBezTo>
                  <a:pt x="5406085" y="2855266"/>
                  <a:pt x="5396269" y="2808403"/>
                  <a:pt x="5388095" y="2792055"/>
                </a:cubicBezTo>
                <a:cubicBezTo>
                  <a:pt x="5379816" y="2775496"/>
                  <a:pt x="5369045" y="2760305"/>
                  <a:pt x="5359520" y="2744430"/>
                </a:cubicBezTo>
                <a:cubicBezTo>
                  <a:pt x="5334680" y="2197949"/>
                  <a:pt x="5365304" y="2921872"/>
                  <a:pt x="5340470" y="1791930"/>
                </a:cubicBezTo>
                <a:cubicBezTo>
                  <a:pt x="5339560" y="1750543"/>
                  <a:pt x="5333241" y="1709438"/>
                  <a:pt x="5330945" y="1668105"/>
                </a:cubicBezTo>
                <a:cubicBezTo>
                  <a:pt x="5316475" y="1407641"/>
                  <a:pt x="5340512" y="1525398"/>
                  <a:pt x="5302370" y="1372830"/>
                </a:cubicBezTo>
                <a:cubicBezTo>
                  <a:pt x="5302131" y="1368530"/>
                  <a:pt x="5309219" y="1224602"/>
                  <a:pt x="5283320" y="1172805"/>
                </a:cubicBezTo>
                <a:cubicBezTo>
                  <a:pt x="5278200" y="1162566"/>
                  <a:pt x="5270620" y="1153755"/>
                  <a:pt x="5264270" y="1144230"/>
                </a:cubicBezTo>
                <a:cubicBezTo>
                  <a:pt x="5276970" y="1125180"/>
                  <a:pt x="5291251" y="1107094"/>
                  <a:pt x="5302370" y="1087080"/>
                </a:cubicBezTo>
                <a:cubicBezTo>
                  <a:pt x="5307246" y="1078303"/>
                  <a:pt x="5307940" y="1067733"/>
                  <a:pt x="5311895" y="1058505"/>
                </a:cubicBezTo>
                <a:cubicBezTo>
                  <a:pt x="5317488" y="1045454"/>
                  <a:pt x="5324595" y="1033105"/>
                  <a:pt x="5330945" y="1020405"/>
                </a:cubicBezTo>
                <a:cubicBezTo>
                  <a:pt x="5345551" y="932766"/>
                  <a:pt x="5349995" y="918580"/>
                  <a:pt x="5349995" y="801330"/>
                </a:cubicBezTo>
                <a:cubicBezTo>
                  <a:pt x="5349995" y="659726"/>
                  <a:pt x="5355690" y="685064"/>
                  <a:pt x="5330945" y="610830"/>
                </a:cubicBezTo>
                <a:cubicBezTo>
                  <a:pt x="5327770" y="588605"/>
                  <a:pt x="5325111" y="566300"/>
                  <a:pt x="5321420" y="544155"/>
                </a:cubicBezTo>
                <a:cubicBezTo>
                  <a:pt x="5315374" y="507878"/>
                  <a:pt x="5310933" y="492680"/>
                  <a:pt x="5302370" y="458430"/>
                </a:cubicBezTo>
                <a:cubicBezTo>
                  <a:pt x="5305545" y="325080"/>
                  <a:pt x="5296489" y="190875"/>
                  <a:pt x="5311895" y="58380"/>
                </a:cubicBezTo>
                <a:cubicBezTo>
                  <a:pt x="5313407" y="45377"/>
                  <a:pt x="5336911" y="49284"/>
                  <a:pt x="5349995" y="48855"/>
                </a:cubicBezTo>
                <a:cubicBezTo>
                  <a:pt x="5530901" y="42924"/>
                  <a:pt x="5711945" y="42505"/>
                  <a:pt x="5892920" y="39330"/>
                </a:cubicBezTo>
                <a:cubicBezTo>
                  <a:pt x="6023095" y="42505"/>
                  <a:pt x="6162744" y="0"/>
                  <a:pt x="6283445" y="48855"/>
                </a:cubicBezTo>
                <a:cubicBezTo>
                  <a:pt x="6330626" y="67952"/>
                  <a:pt x="6289066" y="150506"/>
                  <a:pt x="6292970" y="201255"/>
                </a:cubicBezTo>
                <a:cubicBezTo>
                  <a:pt x="6298592" y="274340"/>
                  <a:pt x="6305670" y="347305"/>
                  <a:pt x="6312020" y="420330"/>
                </a:cubicBezTo>
                <a:cubicBezTo>
                  <a:pt x="6314140" y="488164"/>
                  <a:pt x="6331070" y="1018640"/>
                  <a:pt x="6331070" y="1068030"/>
                </a:cubicBezTo>
                <a:cubicBezTo>
                  <a:pt x="6331070" y="1315700"/>
                  <a:pt x="6323490" y="1563317"/>
                  <a:pt x="6321545" y="1810980"/>
                </a:cubicBezTo>
                <a:cubicBezTo>
                  <a:pt x="6313965" y="2776171"/>
                  <a:pt x="6362118" y="3743202"/>
                  <a:pt x="6302495" y="4706580"/>
                </a:cubicBezTo>
                <a:cubicBezTo>
                  <a:pt x="6299109" y="4761284"/>
                  <a:pt x="6194796" y="4727181"/>
                  <a:pt x="6140570" y="4735155"/>
                </a:cubicBezTo>
                <a:cubicBezTo>
                  <a:pt x="5960340" y="4761659"/>
                  <a:pt x="5777846" y="4765608"/>
                  <a:pt x="5597645" y="4792305"/>
                </a:cubicBezTo>
                <a:cubicBezTo>
                  <a:pt x="5565616" y="4797050"/>
                  <a:pt x="5534613" y="4808133"/>
                  <a:pt x="5502395" y="4811355"/>
                </a:cubicBezTo>
                <a:cubicBezTo>
                  <a:pt x="5439131" y="4817681"/>
                  <a:pt x="5375458" y="4819452"/>
                  <a:pt x="5311895" y="4820880"/>
                </a:cubicBezTo>
                <a:lnTo>
                  <a:pt x="4654670" y="4830405"/>
                </a:lnTo>
                <a:cubicBezTo>
                  <a:pt x="2415342" y="4870393"/>
                  <a:pt x="4741639" y="4833610"/>
                  <a:pt x="3092570" y="4858980"/>
                </a:cubicBezTo>
                <a:cubicBezTo>
                  <a:pt x="2073395" y="4855805"/>
                  <a:pt x="1053518" y="4887411"/>
                  <a:pt x="35045" y="4849455"/>
                </a:cubicBezTo>
                <a:cubicBezTo>
                  <a:pt x="0" y="4848149"/>
                  <a:pt x="25520" y="4779749"/>
                  <a:pt x="25520" y="4744680"/>
                </a:cubicBezTo>
                <a:cubicBezTo>
                  <a:pt x="25520" y="4601770"/>
                  <a:pt x="29553" y="4458860"/>
                  <a:pt x="35045" y="4316055"/>
                </a:cubicBezTo>
                <a:cubicBezTo>
                  <a:pt x="35951" y="4292509"/>
                  <a:pt x="59202" y="4162966"/>
                  <a:pt x="63620" y="4154130"/>
                </a:cubicBezTo>
                <a:cubicBezTo>
                  <a:pt x="72712" y="4135946"/>
                  <a:pt x="95945" y="4129417"/>
                  <a:pt x="111245" y="4116030"/>
                </a:cubicBezTo>
                <a:cubicBezTo>
                  <a:pt x="121382" y="4107160"/>
                  <a:pt x="131990" y="4098416"/>
                  <a:pt x="139820" y="4087455"/>
                </a:cubicBezTo>
                <a:cubicBezTo>
                  <a:pt x="187511" y="4020687"/>
                  <a:pt x="137303" y="4076746"/>
                  <a:pt x="168395" y="4020780"/>
                </a:cubicBezTo>
                <a:cubicBezTo>
                  <a:pt x="179514" y="4000766"/>
                  <a:pt x="184775" y="3970870"/>
                  <a:pt x="206495" y="3963630"/>
                </a:cubicBezTo>
                <a:lnTo>
                  <a:pt x="235070" y="3954105"/>
                </a:lnTo>
                <a:cubicBezTo>
                  <a:pt x="287098" y="3964511"/>
                  <a:pt x="282695" y="3985855"/>
                  <a:pt x="292220" y="39922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3243263" cy="137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676400" y="2819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200400"/>
            <a:ext cx="2500313" cy="342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8686800" y="5715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" name="Oval 5"/>
          <p:cNvSpPr/>
          <p:nvPr/>
        </p:nvSpPr>
        <p:spPr>
          <a:xfrm>
            <a:off x="7315200" y="6324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sp>
        <p:nvSpPr>
          <p:cNvPr id="8" name="Oval 7"/>
          <p:cNvSpPr/>
          <p:nvPr/>
        </p:nvSpPr>
        <p:spPr>
          <a:xfrm>
            <a:off x="36576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0" name="Freeform 9"/>
          <p:cNvSpPr/>
          <p:nvPr/>
        </p:nvSpPr>
        <p:spPr>
          <a:xfrm>
            <a:off x="76200" y="2339763"/>
            <a:ext cx="4775204" cy="2689437"/>
          </a:xfrm>
          <a:custGeom>
            <a:avLst/>
            <a:gdLst>
              <a:gd name="connsiteX0" fmla="*/ 295495 w 4775204"/>
              <a:gd name="connsiteY0" fmla="*/ 1474104 h 2689437"/>
              <a:gd name="connsiteX1" fmla="*/ 295495 w 4775204"/>
              <a:gd name="connsiteY1" fmla="*/ 1474104 h 2689437"/>
              <a:gd name="connsiteX2" fmla="*/ 743170 w 4775204"/>
              <a:gd name="connsiteY2" fmla="*/ 1483629 h 2689437"/>
              <a:gd name="connsiteX3" fmla="*/ 1000345 w 4775204"/>
              <a:gd name="connsiteY3" fmla="*/ 1464579 h 2689437"/>
              <a:gd name="connsiteX4" fmla="*/ 1028920 w 4775204"/>
              <a:gd name="connsiteY4" fmla="*/ 1455054 h 2689437"/>
              <a:gd name="connsiteX5" fmla="*/ 1076545 w 4775204"/>
              <a:gd name="connsiteY5" fmla="*/ 1464579 h 2689437"/>
              <a:gd name="connsiteX6" fmla="*/ 1171795 w 4775204"/>
              <a:gd name="connsiteY6" fmla="*/ 1483629 h 2689437"/>
              <a:gd name="connsiteX7" fmla="*/ 1238470 w 4775204"/>
              <a:gd name="connsiteY7" fmla="*/ 1474104 h 2689437"/>
              <a:gd name="connsiteX8" fmla="*/ 1314670 w 4775204"/>
              <a:gd name="connsiteY8" fmla="*/ 1493154 h 2689437"/>
              <a:gd name="connsiteX9" fmla="*/ 1409920 w 4775204"/>
              <a:gd name="connsiteY9" fmla="*/ 1483629 h 2689437"/>
              <a:gd name="connsiteX10" fmla="*/ 1438495 w 4775204"/>
              <a:gd name="connsiteY10" fmla="*/ 1474104 h 2689437"/>
              <a:gd name="connsiteX11" fmla="*/ 1467070 w 4775204"/>
              <a:gd name="connsiteY11" fmla="*/ 1502679 h 2689437"/>
              <a:gd name="connsiteX12" fmla="*/ 1495645 w 4775204"/>
              <a:gd name="connsiteY12" fmla="*/ 1521729 h 2689437"/>
              <a:gd name="connsiteX13" fmla="*/ 1628995 w 4775204"/>
              <a:gd name="connsiteY13" fmla="*/ 1483629 h 2689437"/>
              <a:gd name="connsiteX14" fmla="*/ 1714720 w 4775204"/>
              <a:gd name="connsiteY14" fmla="*/ 1455054 h 2689437"/>
              <a:gd name="connsiteX15" fmla="*/ 1752820 w 4775204"/>
              <a:gd name="connsiteY15" fmla="*/ 1474104 h 2689437"/>
              <a:gd name="connsiteX16" fmla="*/ 1790920 w 4775204"/>
              <a:gd name="connsiteY16" fmla="*/ 1502679 h 2689437"/>
              <a:gd name="connsiteX17" fmla="*/ 1924270 w 4775204"/>
              <a:gd name="connsiteY17" fmla="*/ 1512204 h 2689437"/>
              <a:gd name="connsiteX18" fmla="*/ 2152870 w 4775204"/>
              <a:gd name="connsiteY18" fmla="*/ 1493154 h 2689437"/>
              <a:gd name="connsiteX19" fmla="*/ 2286220 w 4775204"/>
              <a:gd name="connsiteY19" fmla="*/ 1474104 h 2689437"/>
              <a:gd name="connsiteX20" fmla="*/ 2371945 w 4775204"/>
              <a:gd name="connsiteY20" fmla="*/ 1464579 h 2689437"/>
              <a:gd name="connsiteX21" fmla="*/ 2410045 w 4775204"/>
              <a:gd name="connsiteY21" fmla="*/ 1474104 h 2689437"/>
              <a:gd name="connsiteX22" fmla="*/ 2419570 w 4775204"/>
              <a:gd name="connsiteY22" fmla="*/ 1512204 h 2689437"/>
              <a:gd name="connsiteX23" fmla="*/ 2591020 w 4775204"/>
              <a:gd name="connsiteY23" fmla="*/ 1521729 h 2689437"/>
              <a:gd name="connsiteX24" fmla="*/ 2886295 w 4775204"/>
              <a:gd name="connsiteY24" fmla="*/ 1521729 h 2689437"/>
              <a:gd name="connsiteX25" fmla="*/ 2952970 w 4775204"/>
              <a:gd name="connsiteY25" fmla="*/ 1540779 h 2689437"/>
              <a:gd name="connsiteX26" fmla="*/ 3048220 w 4775204"/>
              <a:gd name="connsiteY26" fmla="*/ 1521729 h 2689437"/>
              <a:gd name="connsiteX27" fmla="*/ 3162520 w 4775204"/>
              <a:gd name="connsiteY27" fmla="*/ 1512204 h 2689437"/>
              <a:gd name="connsiteX28" fmla="*/ 3200620 w 4775204"/>
              <a:gd name="connsiteY28" fmla="*/ 1502679 h 2689437"/>
              <a:gd name="connsiteX29" fmla="*/ 3229195 w 4775204"/>
              <a:gd name="connsiteY29" fmla="*/ 1493154 h 2689437"/>
              <a:gd name="connsiteX30" fmla="*/ 3286345 w 4775204"/>
              <a:gd name="connsiteY30" fmla="*/ 1502679 h 2689437"/>
              <a:gd name="connsiteX31" fmla="*/ 3429220 w 4775204"/>
              <a:gd name="connsiteY31" fmla="*/ 1493154 h 2689437"/>
              <a:gd name="connsiteX32" fmla="*/ 3467320 w 4775204"/>
              <a:gd name="connsiteY32" fmla="*/ 1464579 h 2689437"/>
              <a:gd name="connsiteX33" fmla="*/ 3543520 w 4775204"/>
              <a:gd name="connsiteY33" fmla="*/ 1445529 h 2689437"/>
              <a:gd name="connsiteX34" fmla="*/ 3591145 w 4775204"/>
              <a:gd name="connsiteY34" fmla="*/ 1474104 h 2689437"/>
              <a:gd name="connsiteX35" fmla="*/ 3743545 w 4775204"/>
              <a:gd name="connsiteY35" fmla="*/ 1502679 h 2689437"/>
              <a:gd name="connsiteX36" fmla="*/ 3876895 w 4775204"/>
              <a:gd name="connsiteY36" fmla="*/ 1483629 h 2689437"/>
              <a:gd name="connsiteX37" fmla="*/ 3905470 w 4775204"/>
              <a:gd name="connsiteY37" fmla="*/ 1474104 h 2689437"/>
              <a:gd name="connsiteX38" fmla="*/ 3934045 w 4775204"/>
              <a:gd name="connsiteY38" fmla="*/ 1416954 h 2689437"/>
              <a:gd name="connsiteX39" fmla="*/ 3914995 w 4775204"/>
              <a:gd name="connsiteY39" fmla="*/ 1340754 h 2689437"/>
              <a:gd name="connsiteX40" fmla="*/ 3886420 w 4775204"/>
              <a:gd name="connsiteY40" fmla="*/ 1283604 h 2689437"/>
              <a:gd name="connsiteX41" fmla="*/ 3895945 w 4775204"/>
              <a:gd name="connsiteY41" fmla="*/ 1150254 h 2689437"/>
              <a:gd name="connsiteX42" fmla="*/ 3886420 w 4775204"/>
              <a:gd name="connsiteY42" fmla="*/ 988329 h 2689437"/>
              <a:gd name="connsiteX43" fmla="*/ 3905470 w 4775204"/>
              <a:gd name="connsiteY43" fmla="*/ 854979 h 2689437"/>
              <a:gd name="connsiteX44" fmla="*/ 3886420 w 4775204"/>
              <a:gd name="connsiteY44" fmla="*/ 769254 h 2689437"/>
              <a:gd name="connsiteX45" fmla="*/ 3876895 w 4775204"/>
              <a:gd name="connsiteY45" fmla="*/ 740679 h 2689437"/>
              <a:gd name="connsiteX46" fmla="*/ 3838795 w 4775204"/>
              <a:gd name="connsiteY46" fmla="*/ 683529 h 2689437"/>
              <a:gd name="connsiteX47" fmla="*/ 3838795 w 4775204"/>
              <a:gd name="connsiteY47" fmla="*/ 483504 h 2689437"/>
              <a:gd name="connsiteX48" fmla="*/ 3848320 w 4775204"/>
              <a:gd name="connsiteY48" fmla="*/ 378729 h 2689437"/>
              <a:gd name="connsiteX49" fmla="*/ 3838795 w 4775204"/>
              <a:gd name="connsiteY49" fmla="*/ 235854 h 2689437"/>
              <a:gd name="connsiteX50" fmla="*/ 3819745 w 4775204"/>
              <a:gd name="connsiteY50" fmla="*/ 178704 h 2689437"/>
              <a:gd name="connsiteX51" fmla="*/ 3829270 w 4775204"/>
              <a:gd name="connsiteY51" fmla="*/ 121554 h 2689437"/>
              <a:gd name="connsiteX52" fmla="*/ 3848320 w 4775204"/>
              <a:gd name="connsiteY52" fmla="*/ 92979 h 2689437"/>
              <a:gd name="connsiteX53" fmla="*/ 3962620 w 4775204"/>
              <a:gd name="connsiteY53" fmla="*/ 64404 h 2689437"/>
              <a:gd name="connsiteX54" fmla="*/ 4248370 w 4775204"/>
              <a:gd name="connsiteY54" fmla="*/ 54879 h 2689437"/>
              <a:gd name="connsiteX55" fmla="*/ 4629370 w 4775204"/>
              <a:gd name="connsiteY55" fmla="*/ 83454 h 2689437"/>
              <a:gd name="connsiteX56" fmla="*/ 4667470 w 4775204"/>
              <a:gd name="connsiteY56" fmla="*/ 121554 h 2689437"/>
              <a:gd name="connsiteX57" fmla="*/ 4686520 w 4775204"/>
              <a:gd name="connsiteY57" fmla="*/ 159654 h 2689437"/>
              <a:gd name="connsiteX58" fmla="*/ 4705570 w 4775204"/>
              <a:gd name="connsiteY58" fmla="*/ 216804 h 2689437"/>
              <a:gd name="connsiteX59" fmla="*/ 4724620 w 4775204"/>
              <a:gd name="connsiteY59" fmla="*/ 664479 h 2689437"/>
              <a:gd name="connsiteX60" fmla="*/ 4715095 w 4775204"/>
              <a:gd name="connsiteY60" fmla="*/ 1607454 h 2689437"/>
              <a:gd name="connsiteX61" fmla="*/ 4724620 w 4775204"/>
              <a:gd name="connsiteY61" fmla="*/ 2502804 h 2689437"/>
              <a:gd name="connsiteX62" fmla="*/ 4715095 w 4775204"/>
              <a:gd name="connsiteY62" fmla="*/ 2683779 h 2689437"/>
              <a:gd name="connsiteX63" fmla="*/ 1838545 w 4775204"/>
              <a:gd name="connsiteY63" fmla="*/ 2645679 h 2689437"/>
              <a:gd name="connsiteX64" fmla="*/ 1343245 w 4775204"/>
              <a:gd name="connsiteY64" fmla="*/ 2617104 h 2689437"/>
              <a:gd name="connsiteX65" fmla="*/ 1238470 w 4775204"/>
              <a:gd name="connsiteY65" fmla="*/ 2607579 h 2689437"/>
              <a:gd name="connsiteX66" fmla="*/ 1067020 w 4775204"/>
              <a:gd name="connsiteY66" fmla="*/ 2598054 h 2689437"/>
              <a:gd name="connsiteX67" fmla="*/ 952720 w 4775204"/>
              <a:gd name="connsiteY67" fmla="*/ 2588529 h 2689437"/>
              <a:gd name="connsiteX68" fmla="*/ 781270 w 4775204"/>
              <a:gd name="connsiteY68" fmla="*/ 2579004 h 2689437"/>
              <a:gd name="connsiteX69" fmla="*/ 724120 w 4775204"/>
              <a:gd name="connsiteY69" fmla="*/ 2569479 h 2689437"/>
              <a:gd name="connsiteX70" fmla="*/ 695545 w 4775204"/>
              <a:gd name="connsiteY70" fmla="*/ 2559954 h 2689437"/>
              <a:gd name="connsiteX71" fmla="*/ 495520 w 4775204"/>
              <a:gd name="connsiteY71" fmla="*/ 2550429 h 2689437"/>
              <a:gd name="connsiteX72" fmla="*/ 181195 w 4775204"/>
              <a:gd name="connsiteY72" fmla="*/ 2531379 h 2689437"/>
              <a:gd name="connsiteX73" fmla="*/ 85945 w 4775204"/>
              <a:gd name="connsiteY73" fmla="*/ 2521854 h 2689437"/>
              <a:gd name="connsiteX74" fmla="*/ 76420 w 4775204"/>
              <a:gd name="connsiteY74" fmla="*/ 2493279 h 2689437"/>
              <a:gd name="connsiteX75" fmla="*/ 57370 w 4775204"/>
              <a:gd name="connsiteY75" fmla="*/ 2445654 h 2689437"/>
              <a:gd name="connsiteX76" fmla="*/ 47845 w 4775204"/>
              <a:gd name="connsiteY76" fmla="*/ 2350404 h 2689437"/>
              <a:gd name="connsiteX77" fmla="*/ 28795 w 4775204"/>
              <a:gd name="connsiteY77" fmla="*/ 2083704 h 2689437"/>
              <a:gd name="connsiteX78" fmla="*/ 76420 w 4775204"/>
              <a:gd name="connsiteY78" fmla="*/ 1817004 h 2689437"/>
              <a:gd name="connsiteX79" fmla="*/ 162145 w 4775204"/>
              <a:gd name="connsiteY79" fmla="*/ 1721754 h 2689437"/>
              <a:gd name="connsiteX80" fmla="*/ 200245 w 4775204"/>
              <a:gd name="connsiteY80" fmla="*/ 1664604 h 2689437"/>
              <a:gd name="connsiteX81" fmla="*/ 219295 w 4775204"/>
              <a:gd name="connsiteY81" fmla="*/ 1588404 h 2689437"/>
              <a:gd name="connsiteX82" fmla="*/ 228820 w 4775204"/>
              <a:gd name="connsiteY82" fmla="*/ 1531254 h 2689437"/>
              <a:gd name="connsiteX83" fmla="*/ 276445 w 4775204"/>
              <a:gd name="connsiteY83" fmla="*/ 1483629 h 2689437"/>
              <a:gd name="connsiteX84" fmla="*/ 295495 w 4775204"/>
              <a:gd name="connsiteY84" fmla="*/ 1474104 h 2689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775204" h="2689437">
                <a:moveTo>
                  <a:pt x="295495" y="1474104"/>
                </a:moveTo>
                <a:lnTo>
                  <a:pt x="295495" y="1474104"/>
                </a:lnTo>
                <a:cubicBezTo>
                  <a:pt x="444720" y="1477279"/>
                  <a:pt x="593925" y="1485646"/>
                  <a:pt x="743170" y="1483629"/>
                </a:cubicBezTo>
                <a:cubicBezTo>
                  <a:pt x="829122" y="1482467"/>
                  <a:pt x="1000345" y="1464579"/>
                  <a:pt x="1000345" y="1464579"/>
                </a:cubicBezTo>
                <a:cubicBezTo>
                  <a:pt x="1009870" y="1461404"/>
                  <a:pt x="1018880" y="1455054"/>
                  <a:pt x="1028920" y="1455054"/>
                </a:cubicBezTo>
                <a:cubicBezTo>
                  <a:pt x="1045109" y="1455054"/>
                  <a:pt x="1060617" y="1461683"/>
                  <a:pt x="1076545" y="1464579"/>
                </a:cubicBezTo>
                <a:cubicBezTo>
                  <a:pt x="1162177" y="1480148"/>
                  <a:pt x="1104405" y="1466782"/>
                  <a:pt x="1171795" y="1483629"/>
                </a:cubicBezTo>
                <a:cubicBezTo>
                  <a:pt x="1194020" y="1480454"/>
                  <a:pt x="1216069" y="1472611"/>
                  <a:pt x="1238470" y="1474104"/>
                </a:cubicBezTo>
                <a:cubicBezTo>
                  <a:pt x="1264594" y="1475846"/>
                  <a:pt x="1314670" y="1493154"/>
                  <a:pt x="1314670" y="1493154"/>
                </a:cubicBezTo>
                <a:cubicBezTo>
                  <a:pt x="1346420" y="1489979"/>
                  <a:pt x="1378383" y="1488481"/>
                  <a:pt x="1409920" y="1483629"/>
                </a:cubicBezTo>
                <a:cubicBezTo>
                  <a:pt x="1419843" y="1482102"/>
                  <a:pt x="1428970" y="1470929"/>
                  <a:pt x="1438495" y="1474104"/>
                </a:cubicBezTo>
                <a:cubicBezTo>
                  <a:pt x="1451274" y="1478364"/>
                  <a:pt x="1456722" y="1494055"/>
                  <a:pt x="1467070" y="1502679"/>
                </a:cubicBezTo>
                <a:cubicBezTo>
                  <a:pt x="1475864" y="1510008"/>
                  <a:pt x="1486120" y="1515379"/>
                  <a:pt x="1495645" y="1521729"/>
                </a:cubicBezTo>
                <a:cubicBezTo>
                  <a:pt x="1660384" y="1503425"/>
                  <a:pt x="1517686" y="1531333"/>
                  <a:pt x="1628995" y="1483629"/>
                </a:cubicBezTo>
                <a:cubicBezTo>
                  <a:pt x="1656680" y="1471764"/>
                  <a:pt x="1714720" y="1455054"/>
                  <a:pt x="1714720" y="1455054"/>
                </a:cubicBezTo>
                <a:cubicBezTo>
                  <a:pt x="1727420" y="1461404"/>
                  <a:pt x="1740779" y="1466579"/>
                  <a:pt x="1752820" y="1474104"/>
                </a:cubicBezTo>
                <a:cubicBezTo>
                  <a:pt x="1766282" y="1482518"/>
                  <a:pt x="1775423" y="1499235"/>
                  <a:pt x="1790920" y="1502679"/>
                </a:cubicBezTo>
                <a:cubicBezTo>
                  <a:pt x="1834422" y="1512346"/>
                  <a:pt x="1879820" y="1509029"/>
                  <a:pt x="1924270" y="1512204"/>
                </a:cubicBezTo>
                <a:cubicBezTo>
                  <a:pt x="2000470" y="1505854"/>
                  <a:pt x="2076826" y="1501159"/>
                  <a:pt x="2152870" y="1493154"/>
                </a:cubicBezTo>
                <a:cubicBezTo>
                  <a:pt x="2197525" y="1488454"/>
                  <a:pt x="2241696" y="1479911"/>
                  <a:pt x="2286220" y="1474104"/>
                </a:cubicBezTo>
                <a:cubicBezTo>
                  <a:pt x="2314729" y="1470385"/>
                  <a:pt x="2343370" y="1467754"/>
                  <a:pt x="2371945" y="1464579"/>
                </a:cubicBezTo>
                <a:cubicBezTo>
                  <a:pt x="2384645" y="1467754"/>
                  <a:pt x="2400788" y="1464847"/>
                  <a:pt x="2410045" y="1474104"/>
                </a:cubicBezTo>
                <a:cubicBezTo>
                  <a:pt x="2419302" y="1483361"/>
                  <a:pt x="2406910" y="1508872"/>
                  <a:pt x="2419570" y="1512204"/>
                </a:cubicBezTo>
                <a:cubicBezTo>
                  <a:pt x="2474924" y="1526771"/>
                  <a:pt x="2533870" y="1518554"/>
                  <a:pt x="2591020" y="1521729"/>
                </a:cubicBezTo>
                <a:cubicBezTo>
                  <a:pt x="2737562" y="1509517"/>
                  <a:pt x="2711315" y="1506513"/>
                  <a:pt x="2886295" y="1521729"/>
                </a:cubicBezTo>
                <a:cubicBezTo>
                  <a:pt x="2902476" y="1523136"/>
                  <a:pt x="2936257" y="1535208"/>
                  <a:pt x="2952970" y="1540779"/>
                </a:cubicBezTo>
                <a:cubicBezTo>
                  <a:pt x="2990810" y="1531319"/>
                  <a:pt x="3006182" y="1526400"/>
                  <a:pt x="3048220" y="1521729"/>
                </a:cubicBezTo>
                <a:cubicBezTo>
                  <a:pt x="3086218" y="1517507"/>
                  <a:pt x="3124420" y="1515379"/>
                  <a:pt x="3162520" y="1512204"/>
                </a:cubicBezTo>
                <a:cubicBezTo>
                  <a:pt x="3175220" y="1509029"/>
                  <a:pt x="3188033" y="1506275"/>
                  <a:pt x="3200620" y="1502679"/>
                </a:cubicBezTo>
                <a:cubicBezTo>
                  <a:pt x="3210274" y="1499921"/>
                  <a:pt x="3219155" y="1493154"/>
                  <a:pt x="3229195" y="1493154"/>
                </a:cubicBezTo>
                <a:cubicBezTo>
                  <a:pt x="3248508" y="1493154"/>
                  <a:pt x="3267295" y="1499504"/>
                  <a:pt x="3286345" y="1502679"/>
                </a:cubicBezTo>
                <a:cubicBezTo>
                  <a:pt x="3333970" y="1499504"/>
                  <a:pt x="3382513" y="1502987"/>
                  <a:pt x="3429220" y="1493154"/>
                </a:cubicBezTo>
                <a:cubicBezTo>
                  <a:pt x="3444754" y="1489884"/>
                  <a:pt x="3452666" y="1470685"/>
                  <a:pt x="3467320" y="1464579"/>
                </a:cubicBezTo>
                <a:cubicBezTo>
                  <a:pt x="3491488" y="1454509"/>
                  <a:pt x="3543520" y="1445529"/>
                  <a:pt x="3543520" y="1445529"/>
                </a:cubicBezTo>
                <a:cubicBezTo>
                  <a:pt x="3559395" y="1455054"/>
                  <a:pt x="3573073" y="1470088"/>
                  <a:pt x="3591145" y="1474104"/>
                </a:cubicBezTo>
                <a:cubicBezTo>
                  <a:pt x="3770597" y="1513982"/>
                  <a:pt x="3668299" y="1452515"/>
                  <a:pt x="3743545" y="1502679"/>
                </a:cubicBezTo>
                <a:cubicBezTo>
                  <a:pt x="3776500" y="1498560"/>
                  <a:pt x="3841581" y="1491477"/>
                  <a:pt x="3876895" y="1483629"/>
                </a:cubicBezTo>
                <a:cubicBezTo>
                  <a:pt x="3886696" y="1481451"/>
                  <a:pt x="3895945" y="1477279"/>
                  <a:pt x="3905470" y="1474104"/>
                </a:cubicBezTo>
                <a:cubicBezTo>
                  <a:pt x="3915102" y="1459657"/>
                  <a:pt x="3934045" y="1436672"/>
                  <a:pt x="3934045" y="1416954"/>
                </a:cubicBezTo>
                <a:cubicBezTo>
                  <a:pt x="3934045" y="1406085"/>
                  <a:pt x="3922511" y="1355786"/>
                  <a:pt x="3914995" y="1340754"/>
                </a:cubicBezTo>
                <a:cubicBezTo>
                  <a:pt x="3878066" y="1266896"/>
                  <a:pt x="3910361" y="1355428"/>
                  <a:pt x="3886420" y="1283604"/>
                </a:cubicBezTo>
                <a:cubicBezTo>
                  <a:pt x="3889595" y="1239154"/>
                  <a:pt x="3895945" y="1194817"/>
                  <a:pt x="3895945" y="1150254"/>
                </a:cubicBezTo>
                <a:cubicBezTo>
                  <a:pt x="3895945" y="1096186"/>
                  <a:pt x="3886420" y="1042397"/>
                  <a:pt x="3886420" y="988329"/>
                </a:cubicBezTo>
                <a:cubicBezTo>
                  <a:pt x="3886420" y="923363"/>
                  <a:pt x="3892648" y="906266"/>
                  <a:pt x="3905470" y="854979"/>
                </a:cubicBezTo>
                <a:cubicBezTo>
                  <a:pt x="3898923" y="822243"/>
                  <a:pt x="3895388" y="800641"/>
                  <a:pt x="3886420" y="769254"/>
                </a:cubicBezTo>
                <a:cubicBezTo>
                  <a:pt x="3883662" y="759600"/>
                  <a:pt x="3881771" y="749456"/>
                  <a:pt x="3876895" y="740679"/>
                </a:cubicBezTo>
                <a:cubicBezTo>
                  <a:pt x="3865776" y="720665"/>
                  <a:pt x="3838795" y="683529"/>
                  <a:pt x="3838795" y="683529"/>
                </a:cubicBezTo>
                <a:cubicBezTo>
                  <a:pt x="3863105" y="440434"/>
                  <a:pt x="3838795" y="744195"/>
                  <a:pt x="3838795" y="483504"/>
                </a:cubicBezTo>
                <a:cubicBezTo>
                  <a:pt x="3838795" y="448435"/>
                  <a:pt x="3845145" y="413654"/>
                  <a:pt x="3848320" y="378729"/>
                </a:cubicBezTo>
                <a:cubicBezTo>
                  <a:pt x="3845145" y="331104"/>
                  <a:pt x="3845545" y="283105"/>
                  <a:pt x="3838795" y="235854"/>
                </a:cubicBezTo>
                <a:cubicBezTo>
                  <a:pt x="3835955" y="215975"/>
                  <a:pt x="3819745" y="178704"/>
                  <a:pt x="3819745" y="178704"/>
                </a:cubicBezTo>
                <a:cubicBezTo>
                  <a:pt x="3822920" y="159654"/>
                  <a:pt x="3823163" y="139876"/>
                  <a:pt x="3829270" y="121554"/>
                </a:cubicBezTo>
                <a:cubicBezTo>
                  <a:pt x="3832890" y="110694"/>
                  <a:pt x="3840225" y="101074"/>
                  <a:pt x="3848320" y="92979"/>
                </a:cubicBezTo>
                <a:cubicBezTo>
                  <a:pt x="3879934" y="61365"/>
                  <a:pt x="3917966" y="66694"/>
                  <a:pt x="3962620" y="64404"/>
                </a:cubicBezTo>
                <a:cubicBezTo>
                  <a:pt x="4057798" y="59523"/>
                  <a:pt x="4153120" y="58054"/>
                  <a:pt x="4248370" y="54879"/>
                </a:cubicBezTo>
                <a:cubicBezTo>
                  <a:pt x="4314602" y="56669"/>
                  <a:pt x="4532007" y="0"/>
                  <a:pt x="4629370" y="83454"/>
                </a:cubicBezTo>
                <a:cubicBezTo>
                  <a:pt x="4643007" y="95143"/>
                  <a:pt x="4656694" y="107186"/>
                  <a:pt x="4667470" y="121554"/>
                </a:cubicBezTo>
                <a:cubicBezTo>
                  <a:pt x="4675989" y="132913"/>
                  <a:pt x="4681247" y="146471"/>
                  <a:pt x="4686520" y="159654"/>
                </a:cubicBezTo>
                <a:cubicBezTo>
                  <a:pt x="4693978" y="178298"/>
                  <a:pt x="4699220" y="197754"/>
                  <a:pt x="4705570" y="216804"/>
                </a:cubicBezTo>
                <a:cubicBezTo>
                  <a:pt x="4731279" y="396765"/>
                  <a:pt x="4724620" y="331638"/>
                  <a:pt x="4724620" y="664479"/>
                </a:cubicBezTo>
                <a:cubicBezTo>
                  <a:pt x="4724620" y="978820"/>
                  <a:pt x="4718270" y="1293129"/>
                  <a:pt x="4715095" y="1607454"/>
                </a:cubicBezTo>
                <a:cubicBezTo>
                  <a:pt x="4718270" y="1905904"/>
                  <a:pt x="4724620" y="2204337"/>
                  <a:pt x="4724620" y="2502804"/>
                </a:cubicBezTo>
                <a:cubicBezTo>
                  <a:pt x="4724620" y="2563212"/>
                  <a:pt x="4775204" y="2677768"/>
                  <a:pt x="4715095" y="2683779"/>
                </a:cubicBezTo>
                <a:cubicBezTo>
                  <a:pt x="4658513" y="2689437"/>
                  <a:pt x="2087222" y="2649419"/>
                  <a:pt x="1838545" y="2645679"/>
                </a:cubicBezTo>
                <a:cubicBezTo>
                  <a:pt x="1093625" y="2592470"/>
                  <a:pt x="2005014" y="2654919"/>
                  <a:pt x="1343245" y="2617104"/>
                </a:cubicBezTo>
                <a:cubicBezTo>
                  <a:pt x="1308233" y="2615103"/>
                  <a:pt x="1273456" y="2609992"/>
                  <a:pt x="1238470" y="2607579"/>
                </a:cubicBezTo>
                <a:cubicBezTo>
                  <a:pt x="1181368" y="2603641"/>
                  <a:pt x="1124131" y="2601861"/>
                  <a:pt x="1067020" y="2598054"/>
                </a:cubicBezTo>
                <a:cubicBezTo>
                  <a:pt x="1028873" y="2595511"/>
                  <a:pt x="990867" y="2591072"/>
                  <a:pt x="952720" y="2588529"/>
                </a:cubicBezTo>
                <a:cubicBezTo>
                  <a:pt x="895609" y="2584722"/>
                  <a:pt x="838420" y="2582179"/>
                  <a:pt x="781270" y="2579004"/>
                </a:cubicBezTo>
                <a:cubicBezTo>
                  <a:pt x="762220" y="2575829"/>
                  <a:pt x="742973" y="2573669"/>
                  <a:pt x="724120" y="2569479"/>
                </a:cubicBezTo>
                <a:cubicBezTo>
                  <a:pt x="714319" y="2567301"/>
                  <a:pt x="705551" y="2560788"/>
                  <a:pt x="695545" y="2559954"/>
                </a:cubicBezTo>
                <a:cubicBezTo>
                  <a:pt x="629025" y="2554411"/>
                  <a:pt x="562195" y="2553604"/>
                  <a:pt x="495520" y="2550429"/>
                </a:cubicBezTo>
                <a:cubicBezTo>
                  <a:pt x="354756" y="2522276"/>
                  <a:pt x="496547" y="2547976"/>
                  <a:pt x="181195" y="2531379"/>
                </a:cubicBezTo>
                <a:cubicBezTo>
                  <a:pt x="149331" y="2529702"/>
                  <a:pt x="117695" y="2525029"/>
                  <a:pt x="85945" y="2521854"/>
                </a:cubicBezTo>
                <a:cubicBezTo>
                  <a:pt x="82770" y="2512329"/>
                  <a:pt x="79945" y="2502680"/>
                  <a:pt x="76420" y="2493279"/>
                </a:cubicBezTo>
                <a:cubicBezTo>
                  <a:pt x="70417" y="2477270"/>
                  <a:pt x="60723" y="2462420"/>
                  <a:pt x="57370" y="2445654"/>
                </a:cubicBezTo>
                <a:cubicBezTo>
                  <a:pt x="51112" y="2414365"/>
                  <a:pt x="50040" y="2382237"/>
                  <a:pt x="47845" y="2350404"/>
                </a:cubicBezTo>
                <a:cubicBezTo>
                  <a:pt x="27779" y="2059452"/>
                  <a:pt x="49289" y="2268146"/>
                  <a:pt x="28795" y="2083704"/>
                </a:cubicBezTo>
                <a:cubicBezTo>
                  <a:pt x="37937" y="1882590"/>
                  <a:pt x="0" y="1922081"/>
                  <a:pt x="76420" y="1817004"/>
                </a:cubicBezTo>
                <a:cubicBezTo>
                  <a:pt x="167561" y="1691685"/>
                  <a:pt x="57059" y="1850193"/>
                  <a:pt x="162145" y="1721754"/>
                </a:cubicBezTo>
                <a:cubicBezTo>
                  <a:pt x="176643" y="1704034"/>
                  <a:pt x="200245" y="1664604"/>
                  <a:pt x="200245" y="1664604"/>
                </a:cubicBezTo>
                <a:cubicBezTo>
                  <a:pt x="206595" y="1639204"/>
                  <a:pt x="214991" y="1614229"/>
                  <a:pt x="219295" y="1588404"/>
                </a:cubicBezTo>
                <a:cubicBezTo>
                  <a:pt x="222470" y="1569354"/>
                  <a:pt x="222713" y="1549576"/>
                  <a:pt x="228820" y="1531254"/>
                </a:cubicBezTo>
                <a:cubicBezTo>
                  <a:pt x="246600" y="1477914"/>
                  <a:pt x="245965" y="1524269"/>
                  <a:pt x="276445" y="1483629"/>
                </a:cubicBezTo>
                <a:cubicBezTo>
                  <a:pt x="280255" y="1478549"/>
                  <a:pt x="292320" y="1475691"/>
                  <a:pt x="295495" y="1474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/>
          <p:cNvSpPr/>
          <p:nvPr/>
        </p:nvSpPr>
        <p:spPr>
          <a:xfrm>
            <a:off x="22860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Region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(where)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Elbow Connector 2"/>
          <p:cNvCxnSpPr>
            <a:stCxn id="14" idx="6"/>
            <a:endCxn id="2" idx="1"/>
          </p:cNvCxnSpPr>
          <p:nvPr/>
        </p:nvCxnSpPr>
        <p:spPr>
          <a:xfrm>
            <a:off x="2057400" y="2247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2" idx="3"/>
            <a:endCxn id="26" idx="1"/>
          </p:cNvCxnSpPr>
          <p:nvPr/>
        </p:nvCxnSpPr>
        <p:spPr>
          <a:xfrm>
            <a:off x="3505200" y="2247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379537" y="1585912"/>
            <a:ext cx="113506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Start</a:t>
            </a:r>
          </a:p>
        </p:txBody>
      </p:sp>
      <p:sp>
        <p:nvSpPr>
          <p:cNvPr id="13" name="TextBox 41"/>
          <p:cNvSpPr txBox="1">
            <a:spLocks noChangeArrowheads="1"/>
          </p:cNvSpPr>
          <p:nvPr/>
        </p:nvSpPr>
        <p:spPr bwMode="auto">
          <a:xfrm>
            <a:off x="5257800" y="3124200"/>
            <a:ext cx="1027112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13502" tIns="156751" rIns="313502" bIns="156751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End</a:t>
            </a:r>
          </a:p>
        </p:txBody>
      </p:sp>
      <p:sp>
        <p:nvSpPr>
          <p:cNvPr id="14" name="Flowchart: Connector 13"/>
          <p:cNvSpPr/>
          <p:nvPr/>
        </p:nvSpPr>
        <p:spPr>
          <a:xfrm>
            <a:off x="1752600" y="2095500"/>
            <a:ext cx="304800" cy="304800"/>
          </a:xfrm>
          <a:prstGeom prst="flowChartConnector">
            <a:avLst/>
          </a:prstGeom>
          <a:solidFill>
            <a:srgbClr val="C2F86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5638800" y="2933700"/>
            <a:ext cx="304800" cy="304800"/>
          </a:xfrm>
          <a:prstGeom prst="flowChartConnector">
            <a:avLst/>
          </a:prstGeom>
          <a:solidFill>
            <a:srgbClr val="FF7B7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3502" tIns="156751" rIns="313502" bIns="156751" anchor="ctr"/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37338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Time Period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(when)</a:t>
            </a:r>
          </a:p>
        </p:txBody>
      </p:sp>
      <p:cxnSp>
        <p:nvCxnSpPr>
          <p:cNvPr id="27" name="Elbow Connector 26"/>
          <p:cNvCxnSpPr>
            <a:stCxn id="26" idx="3"/>
            <a:endCxn id="28" idx="1"/>
          </p:cNvCxnSpPr>
          <p:nvPr/>
        </p:nvCxnSpPr>
        <p:spPr>
          <a:xfrm>
            <a:off x="4953000" y="22479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/>
          <p:cNvSpPr/>
          <p:nvPr/>
        </p:nvSpPr>
        <p:spPr>
          <a:xfrm>
            <a:off x="5181600" y="19812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Select Variable(s)</a:t>
            </a:r>
          </a:p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(what)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Elbow Connector 28"/>
          <p:cNvCxnSpPr>
            <a:stCxn id="28" idx="2"/>
            <a:endCxn id="34" idx="0"/>
          </p:cNvCxnSpPr>
          <p:nvPr/>
        </p:nvCxnSpPr>
        <p:spPr>
          <a:xfrm rot="5400000">
            <a:off x="4191000" y="1219200"/>
            <a:ext cx="304800" cy="2895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Alternate Process 33"/>
          <p:cNvSpPr/>
          <p:nvPr/>
        </p:nvSpPr>
        <p:spPr>
          <a:xfrm>
            <a:off x="2286000" y="28194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Filter Results</a:t>
            </a:r>
          </a:p>
        </p:txBody>
      </p:sp>
      <p:cxnSp>
        <p:nvCxnSpPr>
          <p:cNvPr id="35" name="Elbow Connector 34"/>
          <p:cNvCxnSpPr>
            <a:stCxn id="34" idx="3"/>
            <a:endCxn id="41" idx="1"/>
          </p:cNvCxnSpPr>
          <p:nvPr/>
        </p:nvCxnSpPr>
        <p:spPr>
          <a:xfrm>
            <a:off x="3505200" y="3086100"/>
            <a:ext cx="2286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Alternate Process 40"/>
          <p:cNvSpPr/>
          <p:nvPr/>
        </p:nvSpPr>
        <p:spPr>
          <a:xfrm>
            <a:off x="3733800" y="2819400"/>
            <a:ext cx="1219200" cy="533400"/>
          </a:xfrm>
          <a:prstGeom prst="flowChartAlternateProcess">
            <a:avLst/>
          </a:prstGeom>
          <a:solidFill>
            <a:srgbClr val="ECF47B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13502" tIns="156751" rIns="313502" bIns="156751" anchor="ctr"/>
          <a:lstStyle/>
          <a:p>
            <a:pPr algn="ctr" defTabSz="313345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tx1"/>
                </a:solidFill>
              </a:rPr>
              <a:t>Save Theme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41" idx="3"/>
            <a:endCxn id="15" idx="2"/>
          </p:cNvCxnSpPr>
          <p:nvPr/>
        </p:nvCxnSpPr>
        <p:spPr>
          <a:xfrm>
            <a:off x="4953000" y="3086100"/>
            <a:ext cx="68580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"/>
            <a:ext cx="7315200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3962400" y="1828800"/>
            <a:ext cx="5334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05000" y="2057400"/>
            <a:ext cx="990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Map Layers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943600" y="2057400"/>
            <a:ext cx="9906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Search Panel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429000" y="914400"/>
            <a:ext cx="685800" cy="381000"/>
          </a:xfrm>
          <a:prstGeom prst="roundRect">
            <a:avLst/>
          </a:prstGeom>
          <a:solidFill>
            <a:srgbClr val="F7E382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Ribbon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71450"/>
            <a:ext cx="35052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5029200" y="2819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14" name="Oval 13"/>
          <p:cNvSpPr/>
          <p:nvPr/>
        </p:nvSpPr>
        <p:spPr>
          <a:xfrm>
            <a:off x="4572000" y="2133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15" name="Straight Connector 14"/>
          <p:cNvCxnSpPr/>
          <p:nvPr/>
        </p:nvCxnSpPr>
        <p:spPr>
          <a:xfrm rot="10800000" flipV="1">
            <a:off x="4267200" y="2247899"/>
            <a:ext cx="304800" cy="1905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1600200" y="114300"/>
            <a:ext cx="4524375" cy="5648325"/>
          </a:xfrm>
          <a:custGeom>
            <a:avLst/>
            <a:gdLst>
              <a:gd name="connsiteX0" fmla="*/ 1181100 w 4524375"/>
              <a:gd name="connsiteY0" fmla="*/ 57150 h 5648325"/>
              <a:gd name="connsiteX1" fmla="*/ 1181100 w 4524375"/>
              <a:gd name="connsiteY1" fmla="*/ 57150 h 5648325"/>
              <a:gd name="connsiteX2" fmla="*/ 1123950 w 4524375"/>
              <a:gd name="connsiteY2" fmla="*/ 123825 h 5648325"/>
              <a:gd name="connsiteX3" fmla="*/ 1114425 w 4524375"/>
              <a:gd name="connsiteY3" fmla="*/ 152400 h 5648325"/>
              <a:gd name="connsiteX4" fmla="*/ 1152525 w 4524375"/>
              <a:gd name="connsiteY4" fmla="*/ 219075 h 5648325"/>
              <a:gd name="connsiteX5" fmla="*/ 1171575 w 4524375"/>
              <a:gd name="connsiteY5" fmla="*/ 247650 h 5648325"/>
              <a:gd name="connsiteX6" fmla="*/ 1143000 w 4524375"/>
              <a:gd name="connsiteY6" fmla="*/ 314325 h 5648325"/>
              <a:gd name="connsiteX7" fmla="*/ 1114425 w 4524375"/>
              <a:gd name="connsiteY7" fmla="*/ 342900 h 5648325"/>
              <a:gd name="connsiteX8" fmla="*/ 1095375 w 4524375"/>
              <a:gd name="connsiteY8" fmla="*/ 371475 h 5648325"/>
              <a:gd name="connsiteX9" fmla="*/ 1104900 w 4524375"/>
              <a:gd name="connsiteY9" fmla="*/ 419100 h 5648325"/>
              <a:gd name="connsiteX10" fmla="*/ 1114425 w 4524375"/>
              <a:gd name="connsiteY10" fmla="*/ 523875 h 5648325"/>
              <a:gd name="connsiteX11" fmla="*/ 1085850 w 4524375"/>
              <a:gd name="connsiteY11" fmla="*/ 552450 h 5648325"/>
              <a:gd name="connsiteX12" fmla="*/ 1085850 w 4524375"/>
              <a:gd name="connsiteY12" fmla="*/ 714375 h 5648325"/>
              <a:gd name="connsiteX13" fmla="*/ 1123950 w 4524375"/>
              <a:gd name="connsiteY13" fmla="*/ 809625 h 5648325"/>
              <a:gd name="connsiteX14" fmla="*/ 1152525 w 4524375"/>
              <a:gd name="connsiteY14" fmla="*/ 1495425 h 5648325"/>
              <a:gd name="connsiteX15" fmla="*/ 1162050 w 4524375"/>
              <a:gd name="connsiteY15" fmla="*/ 1524000 h 5648325"/>
              <a:gd name="connsiteX16" fmla="*/ 1152525 w 4524375"/>
              <a:gd name="connsiteY16" fmla="*/ 1647825 h 5648325"/>
              <a:gd name="connsiteX17" fmla="*/ 1133475 w 4524375"/>
              <a:gd name="connsiteY17" fmla="*/ 1895475 h 5648325"/>
              <a:gd name="connsiteX18" fmla="*/ 1143000 w 4524375"/>
              <a:gd name="connsiteY18" fmla="*/ 1952625 h 5648325"/>
              <a:gd name="connsiteX19" fmla="*/ 1123950 w 4524375"/>
              <a:gd name="connsiteY19" fmla="*/ 2085975 h 5648325"/>
              <a:gd name="connsiteX20" fmla="*/ 1104900 w 4524375"/>
              <a:gd name="connsiteY20" fmla="*/ 2162175 h 5648325"/>
              <a:gd name="connsiteX21" fmla="*/ 1133475 w 4524375"/>
              <a:gd name="connsiteY21" fmla="*/ 2524125 h 5648325"/>
              <a:gd name="connsiteX22" fmla="*/ 1171575 w 4524375"/>
              <a:gd name="connsiteY22" fmla="*/ 2600325 h 5648325"/>
              <a:gd name="connsiteX23" fmla="*/ 1219200 w 4524375"/>
              <a:gd name="connsiteY23" fmla="*/ 2667000 h 5648325"/>
              <a:gd name="connsiteX24" fmla="*/ 1228725 w 4524375"/>
              <a:gd name="connsiteY24" fmla="*/ 2695575 h 5648325"/>
              <a:gd name="connsiteX25" fmla="*/ 1171575 w 4524375"/>
              <a:gd name="connsiteY25" fmla="*/ 2743200 h 5648325"/>
              <a:gd name="connsiteX26" fmla="*/ 1162050 w 4524375"/>
              <a:gd name="connsiteY26" fmla="*/ 2781300 h 5648325"/>
              <a:gd name="connsiteX27" fmla="*/ 1171575 w 4524375"/>
              <a:gd name="connsiteY27" fmla="*/ 2876550 h 5648325"/>
              <a:gd name="connsiteX28" fmla="*/ 1162050 w 4524375"/>
              <a:gd name="connsiteY28" fmla="*/ 2933700 h 5648325"/>
              <a:gd name="connsiteX29" fmla="*/ 1152525 w 4524375"/>
              <a:gd name="connsiteY29" fmla="*/ 3048000 h 5648325"/>
              <a:gd name="connsiteX30" fmla="*/ 1143000 w 4524375"/>
              <a:gd name="connsiteY30" fmla="*/ 3076575 h 5648325"/>
              <a:gd name="connsiteX31" fmla="*/ 1133475 w 4524375"/>
              <a:gd name="connsiteY31" fmla="*/ 3124200 h 5648325"/>
              <a:gd name="connsiteX32" fmla="*/ 1123950 w 4524375"/>
              <a:gd name="connsiteY32" fmla="*/ 3295650 h 5648325"/>
              <a:gd name="connsiteX33" fmla="*/ 1133475 w 4524375"/>
              <a:gd name="connsiteY33" fmla="*/ 3476625 h 5648325"/>
              <a:gd name="connsiteX34" fmla="*/ 1152525 w 4524375"/>
              <a:gd name="connsiteY34" fmla="*/ 3505200 h 5648325"/>
              <a:gd name="connsiteX35" fmla="*/ 1238250 w 4524375"/>
              <a:gd name="connsiteY35" fmla="*/ 3562350 h 5648325"/>
              <a:gd name="connsiteX36" fmla="*/ 1266825 w 4524375"/>
              <a:gd name="connsiteY36" fmla="*/ 3581400 h 5648325"/>
              <a:gd name="connsiteX37" fmla="*/ 1295400 w 4524375"/>
              <a:gd name="connsiteY37" fmla="*/ 3609975 h 5648325"/>
              <a:gd name="connsiteX38" fmla="*/ 1323975 w 4524375"/>
              <a:gd name="connsiteY38" fmla="*/ 3619500 h 5648325"/>
              <a:gd name="connsiteX39" fmla="*/ 1581150 w 4524375"/>
              <a:gd name="connsiteY39" fmla="*/ 3629025 h 5648325"/>
              <a:gd name="connsiteX40" fmla="*/ 1800225 w 4524375"/>
              <a:gd name="connsiteY40" fmla="*/ 3629025 h 5648325"/>
              <a:gd name="connsiteX41" fmla="*/ 2266950 w 4524375"/>
              <a:gd name="connsiteY41" fmla="*/ 3648075 h 5648325"/>
              <a:gd name="connsiteX42" fmla="*/ 2619375 w 4524375"/>
              <a:gd name="connsiteY42" fmla="*/ 3657600 h 5648325"/>
              <a:gd name="connsiteX43" fmla="*/ 2695575 w 4524375"/>
              <a:gd name="connsiteY43" fmla="*/ 3667125 h 5648325"/>
              <a:gd name="connsiteX44" fmla="*/ 2962275 w 4524375"/>
              <a:gd name="connsiteY44" fmla="*/ 3648075 h 5648325"/>
              <a:gd name="connsiteX45" fmla="*/ 2990850 w 4524375"/>
              <a:gd name="connsiteY45" fmla="*/ 3638550 h 5648325"/>
              <a:gd name="connsiteX46" fmla="*/ 3048000 w 4524375"/>
              <a:gd name="connsiteY46" fmla="*/ 3600450 h 5648325"/>
              <a:gd name="connsiteX47" fmla="*/ 3324225 w 4524375"/>
              <a:gd name="connsiteY47" fmla="*/ 3600450 h 5648325"/>
              <a:gd name="connsiteX48" fmla="*/ 3352800 w 4524375"/>
              <a:gd name="connsiteY48" fmla="*/ 3581400 h 5648325"/>
              <a:gd name="connsiteX49" fmla="*/ 3600450 w 4524375"/>
              <a:gd name="connsiteY49" fmla="*/ 3600450 h 5648325"/>
              <a:gd name="connsiteX50" fmla="*/ 3695700 w 4524375"/>
              <a:gd name="connsiteY50" fmla="*/ 3590925 h 5648325"/>
              <a:gd name="connsiteX51" fmla="*/ 3752850 w 4524375"/>
              <a:gd name="connsiteY51" fmla="*/ 3562350 h 5648325"/>
              <a:gd name="connsiteX52" fmla="*/ 3886200 w 4524375"/>
              <a:gd name="connsiteY52" fmla="*/ 3552825 h 5648325"/>
              <a:gd name="connsiteX53" fmla="*/ 3952875 w 4524375"/>
              <a:gd name="connsiteY53" fmla="*/ 3514725 h 5648325"/>
              <a:gd name="connsiteX54" fmla="*/ 4019550 w 4524375"/>
              <a:gd name="connsiteY54" fmla="*/ 3524250 h 5648325"/>
              <a:gd name="connsiteX55" fmla="*/ 4191000 w 4524375"/>
              <a:gd name="connsiteY55" fmla="*/ 3552825 h 5648325"/>
              <a:gd name="connsiteX56" fmla="*/ 4219575 w 4524375"/>
              <a:gd name="connsiteY56" fmla="*/ 3571875 h 5648325"/>
              <a:gd name="connsiteX57" fmla="*/ 4286250 w 4524375"/>
              <a:gd name="connsiteY57" fmla="*/ 3638550 h 5648325"/>
              <a:gd name="connsiteX58" fmla="*/ 4400550 w 4524375"/>
              <a:gd name="connsiteY58" fmla="*/ 3657600 h 5648325"/>
              <a:gd name="connsiteX59" fmla="*/ 4457700 w 4524375"/>
              <a:gd name="connsiteY59" fmla="*/ 3676650 h 5648325"/>
              <a:gd name="connsiteX60" fmla="*/ 4486275 w 4524375"/>
              <a:gd name="connsiteY60" fmla="*/ 3686175 h 5648325"/>
              <a:gd name="connsiteX61" fmla="*/ 4495800 w 4524375"/>
              <a:gd name="connsiteY61" fmla="*/ 3714750 h 5648325"/>
              <a:gd name="connsiteX62" fmla="*/ 4514850 w 4524375"/>
              <a:gd name="connsiteY62" fmla="*/ 3743325 h 5648325"/>
              <a:gd name="connsiteX63" fmla="*/ 4524375 w 4524375"/>
              <a:gd name="connsiteY63" fmla="*/ 3810000 h 5648325"/>
              <a:gd name="connsiteX64" fmla="*/ 4476750 w 4524375"/>
              <a:gd name="connsiteY64" fmla="*/ 4381500 h 5648325"/>
              <a:gd name="connsiteX65" fmla="*/ 4457700 w 4524375"/>
              <a:gd name="connsiteY65" fmla="*/ 4524375 h 5648325"/>
              <a:gd name="connsiteX66" fmla="*/ 4419600 w 4524375"/>
              <a:gd name="connsiteY66" fmla="*/ 4905375 h 5648325"/>
              <a:gd name="connsiteX67" fmla="*/ 4381500 w 4524375"/>
              <a:gd name="connsiteY67" fmla="*/ 5076825 h 5648325"/>
              <a:gd name="connsiteX68" fmla="*/ 4362450 w 4524375"/>
              <a:gd name="connsiteY68" fmla="*/ 5257800 h 5648325"/>
              <a:gd name="connsiteX69" fmla="*/ 4343400 w 4524375"/>
              <a:gd name="connsiteY69" fmla="*/ 5467350 h 5648325"/>
              <a:gd name="connsiteX70" fmla="*/ 4324350 w 4524375"/>
              <a:gd name="connsiteY70" fmla="*/ 5610225 h 5648325"/>
              <a:gd name="connsiteX71" fmla="*/ 4305300 w 4524375"/>
              <a:gd name="connsiteY71" fmla="*/ 5648325 h 5648325"/>
              <a:gd name="connsiteX72" fmla="*/ 1476375 w 4524375"/>
              <a:gd name="connsiteY72" fmla="*/ 5638800 h 5648325"/>
              <a:gd name="connsiteX73" fmla="*/ 1190625 w 4524375"/>
              <a:gd name="connsiteY73" fmla="*/ 5610225 h 5648325"/>
              <a:gd name="connsiteX74" fmla="*/ 962025 w 4524375"/>
              <a:gd name="connsiteY74" fmla="*/ 5591175 h 5648325"/>
              <a:gd name="connsiteX75" fmla="*/ 333375 w 4524375"/>
              <a:gd name="connsiteY75" fmla="*/ 5581650 h 5648325"/>
              <a:gd name="connsiteX76" fmla="*/ 295275 w 4524375"/>
              <a:gd name="connsiteY76" fmla="*/ 5572125 h 5648325"/>
              <a:gd name="connsiteX77" fmla="*/ 276225 w 4524375"/>
              <a:gd name="connsiteY77" fmla="*/ 5534025 h 5648325"/>
              <a:gd name="connsiteX78" fmla="*/ 247650 w 4524375"/>
              <a:gd name="connsiteY78" fmla="*/ 5457825 h 5648325"/>
              <a:gd name="connsiteX79" fmla="*/ 219075 w 4524375"/>
              <a:gd name="connsiteY79" fmla="*/ 5295900 h 5648325"/>
              <a:gd name="connsiteX80" fmla="*/ 190500 w 4524375"/>
              <a:gd name="connsiteY80" fmla="*/ 3171825 h 5648325"/>
              <a:gd name="connsiteX81" fmla="*/ 180975 w 4524375"/>
              <a:gd name="connsiteY81" fmla="*/ 2743200 h 5648325"/>
              <a:gd name="connsiteX82" fmla="*/ 161925 w 4524375"/>
              <a:gd name="connsiteY82" fmla="*/ 2562225 h 5648325"/>
              <a:gd name="connsiteX83" fmla="*/ 142875 w 4524375"/>
              <a:gd name="connsiteY83" fmla="*/ 2333625 h 5648325"/>
              <a:gd name="connsiteX84" fmla="*/ 28575 w 4524375"/>
              <a:gd name="connsiteY84" fmla="*/ 1638300 h 5648325"/>
              <a:gd name="connsiteX85" fmla="*/ 9525 w 4524375"/>
              <a:gd name="connsiteY85" fmla="*/ 1362075 h 5648325"/>
              <a:gd name="connsiteX86" fmla="*/ 0 w 4524375"/>
              <a:gd name="connsiteY86" fmla="*/ 1066800 h 5648325"/>
              <a:gd name="connsiteX87" fmla="*/ 9525 w 4524375"/>
              <a:gd name="connsiteY87" fmla="*/ 581025 h 5648325"/>
              <a:gd name="connsiteX88" fmla="*/ 28575 w 4524375"/>
              <a:gd name="connsiteY88" fmla="*/ 514350 h 5648325"/>
              <a:gd name="connsiteX89" fmla="*/ 38100 w 4524375"/>
              <a:gd name="connsiteY89" fmla="*/ 476250 h 5648325"/>
              <a:gd name="connsiteX90" fmla="*/ 152400 w 4524375"/>
              <a:gd name="connsiteY90" fmla="*/ 371475 h 5648325"/>
              <a:gd name="connsiteX91" fmla="*/ 209550 w 4524375"/>
              <a:gd name="connsiteY91" fmla="*/ 352425 h 5648325"/>
              <a:gd name="connsiteX92" fmla="*/ 276225 w 4524375"/>
              <a:gd name="connsiteY92" fmla="*/ 295275 h 5648325"/>
              <a:gd name="connsiteX93" fmla="*/ 390525 w 4524375"/>
              <a:gd name="connsiteY93" fmla="*/ 228600 h 5648325"/>
              <a:gd name="connsiteX94" fmla="*/ 428625 w 4524375"/>
              <a:gd name="connsiteY94" fmla="*/ 190500 h 5648325"/>
              <a:gd name="connsiteX95" fmla="*/ 561975 w 4524375"/>
              <a:gd name="connsiteY95" fmla="*/ 95250 h 5648325"/>
              <a:gd name="connsiteX96" fmla="*/ 628650 w 4524375"/>
              <a:gd name="connsiteY96" fmla="*/ 57150 h 5648325"/>
              <a:gd name="connsiteX97" fmla="*/ 638175 w 4524375"/>
              <a:gd name="connsiteY97" fmla="*/ 28575 h 5648325"/>
              <a:gd name="connsiteX98" fmla="*/ 704850 w 4524375"/>
              <a:gd name="connsiteY98" fmla="*/ 0 h 5648325"/>
              <a:gd name="connsiteX99" fmla="*/ 1104900 w 4524375"/>
              <a:gd name="connsiteY99" fmla="*/ 9525 h 5648325"/>
              <a:gd name="connsiteX100" fmla="*/ 1162050 w 4524375"/>
              <a:gd name="connsiteY100" fmla="*/ 38100 h 5648325"/>
              <a:gd name="connsiteX101" fmla="*/ 1181100 w 4524375"/>
              <a:gd name="connsiteY101" fmla="*/ 57150 h 564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4524375" h="5648325">
                <a:moveTo>
                  <a:pt x="1181100" y="57150"/>
                </a:moveTo>
                <a:lnTo>
                  <a:pt x="1181100" y="57150"/>
                </a:lnTo>
                <a:cubicBezTo>
                  <a:pt x="1162050" y="79375"/>
                  <a:pt x="1140736" y="99844"/>
                  <a:pt x="1123950" y="123825"/>
                </a:cubicBezTo>
                <a:cubicBezTo>
                  <a:pt x="1118192" y="132050"/>
                  <a:pt x="1114425" y="142360"/>
                  <a:pt x="1114425" y="152400"/>
                </a:cubicBezTo>
                <a:cubicBezTo>
                  <a:pt x="1114425" y="177131"/>
                  <a:pt x="1140924" y="202833"/>
                  <a:pt x="1152525" y="219075"/>
                </a:cubicBezTo>
                <a:cubicBezTo>
                  <a:pt x="1159179" y="228390"/>
                  <a:pt x="1165225" y="238125"/>
                  <a:pt x="1171575" y="247650"/>
                </a:cubicBezTo>
                <a:cubicBezTo>
                  <a:pt x="1163802" y="270969"/>
                  <a:pt x="1157713" y="293727"/>
                  <a:pt x="1143000" y="314325"/>
                </a:cubicBezTo>
                <a:cubicBezTo>
                  <a:pt x="1135170" y="325286"/>
                  <a:pt x="1123049" y="332552"/>
                  <a:pt x="1114425" y="342900"/>
                </a:cubicBezTo>
                <a:cubicBezTo>
                  <a:pt x="1107096" y="351694"/>
                  <a:pt x="1101725" y="361950"/>
                  <a:pt x="1095375" y="371475"/>
                </a:cubicBezTo>
                <a:cubicBezTo>
                  <a:pt x="1098550" y="387350"/>
                  <a:pt x="1100248" y="403593"/>
                  <a:pt x="1104900" y="419100"/>
                </a:cubicBezTo>
                <a:cubicBezTo>
                  <a:pt x="1119874" y="469012"/>
                  <a:pt x="1139467" y="467531"/>
                  <a:pt x="1114425" y="523875"/>
                </a:cubicBezTo>
                <a:cubicBezTo>
                  <a:pt x="1108954" y="536184"/>
                  <a:pt x="1095375" y="542925"/>
                  <a:pt x="1085850" y="552450"/>
                </a:cubicBezTo>
                <a:cubicBezTo>
                  <a:pt x="1072548" y="618958"/>
                  <a:pt x="1066192" y="627882"/>
                  <a:pt x="1085850" y="714375"/>
                </a:cubicBezTo>
                <a:cubicBezTo>
                  <a:pt x="1093429" y="747720"/>
                  <a:pt x="1123950" y="809625"/>
                  <a:pt x="1123950" y="809625"/>
                </a:cubicBezTo>
                <a:cubicBezTo>
                  <a:pt x="1130291" y="1107659"/>
                  <a:pt x="1124175" y="1230821"/>
                  <a:pt x="1152525" y="1495425"/>
                </a:cubicBezTo>
                <a:cubicBezTo>
                  <a:pt x="1153595" y="1505408"/>
                  <a:pt x="1158875" y="1514475"/>
                  <a:pt x="1162050" y="1524000"/>
                </a:cubicBezTo>
                <a:cubicBezTo>
                  <a:pt x="1158875" y="1565275"/>
                  <a:pt x="1154821" y="1606492"/>
                  <a:pt x="1152525" y="1647825"/>
                </a:cubicBezTo>
                <a:cubicBezTo>
                  <a:pt x="1139244" y="1886892"/>
                  <a:pt x="1166570" y="1796189"/>
                  <a:pt x="1133475" y="1895475"/>
                </a:cubicBezTo>
                <a:cubicBezTo>
                  <a:pt x="1136650" y="1914525"/>
                  <a:pt x="1143000" y="1933312"/>
                  <a:pt x="1143000" y="1952625"/>
                </a:cubicBezTo>
                <a:cubicBezTo>
                  <a:pt x="1143000" y="2097667"/>
                  <a:pt x="1141578" y="2015465"/>
                  <a:pt x="1123950" y="2085975"/>
                </a:cubicBezTo>
                <a:lnTo>
                  <a:pt x="1104900" y="2162175"/>
                </a:lnTo>
                <a:cubicBezTo>
                  <a:pt x="1099175" y="2259499"/>
                  <a:pt x="1075484" y="2437139"/>
                  <a:pt x="1133475" y="2524125"/>
                </a:cubicBezTo>
                <a:cubicBezTo>
                  <a:pt x="1198412" y="2621530"/>
                  <a:pt x="1093903" y="2460516"/>
                  <a:pt x="1171575" y="2600325"/>
                </a:cubicBezTo>
                <a:cubicBezTo>
                  <a:pt x="1193147" y="2639155"/>
                  <a:pt x="1201347" y="2631294"/>
                  <a:pt x="1219200" y="2667000"/>
                </a:cubicBezTo>
                <a:cubicBezTo>
                  <a:pt x="1223690" y="2675980"/>
                  <a:pt x="1225550" y="2686050"/>
                  <a:pt x="1228725" y="2695575"/>
                </a:cubicBezTo>
                <a:cubicBezTo>
                  <a:pt x="1210517" y="2707714"/>
                  <a:pt x="1182858" y="2723455"/>
                  <a:pt x="1171575" y="2743200"/>
                </a:cubicBezTo>
                <a:cubicBezTo>
                  <a:pt x="1165080" y="2754566"/>
                  <a:pt x="1165225" y="2768600"/>
                  <a:pt x="1162050" y="2781300"/>
                </a:cubicBezTo>
                <a:cubicBezTo>
                  <a:pt x="1165225" y="2813050"/>
                  <a:pt x="1171575" y="2844642"/>
                  <a:pt x="1171575" y="2876550"/>
                </a:cubicBezTo>
                <a:cubicBezTo>
                  <a:pt x="1171575" y="2895863"/>
                  <a:pt x="1164183" y="2914505"/>
                  <a:pt x="1162050" y="2933700"/>
                </a:cubicBezTo>
                <a:cubicBezTo>
                  <a:pt x="1157828" y="2971698"/>
                  <a:pt x="1157578" y="3010103"/>
                  <a:pt x="1152525" y="3048000"/>
                </a:cubicBezTo>
                <a:cubicBezTo>
                  <a:pt x="1151198" y="3057952"/>
                  <a:pt x="1145435" y="3066835"/>
                  <a:pt x="1143000" y="3076575"/>
                </a:cubicBezTo>
                <a:cubicBezTo>
                  <a:pt x="1139073" y="3092281"/>
                  <a:pt x="1136650" y="3108325"/>
                  <a:pt x="1133475" y="3124200"/>
                </a:cubicBezTo>
                <a:cubicBezTo>
                  <a:pt x="1130300" y="3181350"/>
                  <a:pt x="1123950" y="3238412"/>
                  <a:pt x="1123950" y="3295650"/>
                </a:cubicBezTo>
                <a:cubicBezTo>
                  <a:pt x="1123950" y="3356058"/>
                  <a:pt x="1125313" y="3416770"/>
                  <a:pt x="1133475" y="3476625"/>
                </a:cubicBezTo>
                <a:cubicBezTo>
                  <a:pt x="1135022" y="3487968"/>
                  <a:pt x="1144430" y="3497105"/>
                  <a:pt x="1152525" y="3505200"/>
                </a:cubicBezTo>
                <a:cubicBezTo>
                  <a:pt x="1173663" y="3526338"/>
                  <a:pt x="1214066" y="3547235"/>
                  <a:pt x="1238250" y="3562350"/>
                </a:cubicBezTo>
                <a:cubicBezTo>
                  <a:pt x="1247958" y="3568417"/>
                  <a:pt x="1258031" y="3574071"/>
                  <a:pt x="1266825" y="3581400"/>
                </a:cubicBezTo>
                <a:cubicBezTo>
                  <a:pt x="1277173" y="3590024"/>
                  <a:pt x="1284192" y="3602503"/>
                  <a:pt x="1295400" y="3609975"/>
                </a:cubicBezTo>
                <a:cubicBezTo>
                  <a:pt x="1303754" y="3615544"/>
                  <a:pt x="1313957" y="3618832"/>
                  <a:pt x="1323975" y="3619500"/>
                </a:cubicBezTo>
                <a:cubicBezTo>
                  <a:pt x="1409569" y="3625206"/>
                  <a:pt x="1495425" y="3625850"/>
                  <a:pt x="1581150" y="3629025"/>
                </a:cubicBezTo>
                <a:cubicBezTo>
                  <a:pt x="1699642" y="3652723"/>
                  <a:pt x="1560495" y="3629025"/>
                  <a:pt x="1800225" y="3629025"/>
                </a:cubicBezTo>
                <a:cubicBezTo>
                  <a:pt x="1948041" y="3629025"/>
                  <a:pt x="2116136" y="3639696"/>
                  <a:pt x="2266950" y="3648075"/>
                </a:cubicBezTo>
                <a:cubicBezTo>
                  <a:pt x="2386952" y="3728076"/>
                  <a:pt x="2269290" y="3657600"/>
                  <a:pt x="2619375" y="3657600"/>
                </a:cubicBezTo>
                <a:cubicBezTo>
                  <a:pt x="2644973" y="3657600"/>
                  <a:pt x="2670175" y="3663950"/>
                  <a:pt x="2695575" y="3667125"/>
                </a:cubicBezTo>
                <a:cubicBezTo>
                  <a:pt x="2756055" y="3663942"/>
                  <a:pt x="2887524" y="3660533"/>
                  <a:pt x="2962275" y="3648075"/>
                </a:cubicBezTo>
                <a:cubicBezTo>
                  <a:pt x="2972179" y="3646424"/>
                  <a:pt x="2982073" y="3643426"/>
                  <a:pt x="2990850" y="3638550"/>
                </a:cubicBezTo>
                <a:cubicBezTo>
                  <a:pt x="3010864" y="3627431"/>
                  <a:pt x="3048000" y="3600450"/>
                  <a:pt x="3048000" y="3600450"/>
                </a:cubicBezTo>
                <a:cubicBezTo>
                  <a:pt x="3158569" y="3608955"/>
                  <a:pt x="3209206" y="3618611"/>
                  <a:pt x="3324225" y="3600450"/>
                </a:cubicBezTo>
                <a:cubicBezTo>
                  <a:pt x="3335533" y="3598665"/>
                  <a:pt x="3343275" y="3587750"/>
                  <a:pt x="3352800" y="3581400"/>
                </a:cubicBezTo>
                <a:cubicBezTo>
                  <a:pt x="3435350" y="3587750"/>
                  <a:pt x="3517688" y="3598151"/>
                  <a:pt x="3600450" y="3600450"/>
                </a:cubicBezTo>
                <a:cubicBezTo>
                  <a:pt x="3632346" y="3601336"/>
                  <a:pt x="3664609" y="3598100"/>
                  <a:pt x="3695700" y="3590925"/>
                </a:cubicBezTo>
                <a:cubicBezTo>
                  <a:pt x="3789199" y="3569348"/>
                  <a:pt x="3663799" y="3572827"/>
                  <a:pt x="3752850" y="3562350"/>
                </a:cubicBezTo>
                <a:cubicBezTo>
                  <a:pt x="3797108" y="3557143"/>
                  <a:pt x="3841750" y="3556000"/>
                  <a:pt x="3886200" y="3552825"/>
                </a:cubicBezTo>
                <a:cubicBezTo>
                  <a:pt x="3898899" y="3544359"/>
                  <a:pt x="3938882" y="3515997"/>
                  <a:pt x="3952875" y="3514725"/>
                </a:cubicBezTo>
                <a:cubicBezTo>
                  <a:pt x="3975233" y="3512692"/>
                  <a:pt x="3997325" y="3521075"/>
                  <a:pt x="4019550" y="3524250"/>
                </a:cubicBezTo>
                <a:cubicBezTo>
                  <a:pt x="4174696" y="3575965"/>
                  <a:pt x="3939167" y="3502458"/>
                  <a:pt x="4191000" y="3552825"/>
                </a:cubicBezTo>
                <a:cubicBezTo>
                  <a:pt x="4202225" y="3555070"/>
                  <a:pt x="4211066" y="3564217"/>
                  <a:pt x="4219575" y="3571875"/>
                </a:cubicBezTo>
                <a:cubicBezTo>
                  <a:pt x="4242937" y="3592901"/>
                  <a:pt x="4255247" y="3633383"/>
                  <a:pt x="4286250" y="3638550"/>
                </a:cubicBezTo>
                <a:cubicBezTo>
                  <a:pt x="4324350" y="3644900"/>
                  <a:pt x="4363907" y="3645386"/>
                  <a:pt x="4400550" y="3657600"/>
                </a:cubicBezTo>
                <a:lnTo>
                  <a:pt x="4457700" y="3676650"/>
                </a:lnTo>
                <a:lnTo>
                  <a:pt x="4486275" y="3686175"/>
                </a:lnTo>
                <a:cubicBezTo>
                  <a:pt x="4489450" y="3695700"/>
                  <a:pt x="4491310" y="3705770"/>
                  <a:pt x="4495800" y="3714750"/>
                </a:cubicBezTo>
                <a:cubicBezTo>
                  <a:pt x="4500920" y="3724989"/>
                  <a:pt x="4511561" y="3732360"/>
                  <a:pt x="4514850" y="3743325"/>
                </a:cubicBezTo>
                <a:cubicBezTo>
                  <a:pt x="4521301" y="3764829"/>
                  <a:pt x="4521200" y="3787775"/>
                  <a:pt x="4524375" y="3810000"/>
                </a:cubicBezTo>
                <a:cubicBezTo>
                  <a:pt x="4508500" y="4000500"/>
                  <a:pt x="4494514" y="4191167"/>
                  <a:pt x="4476750" y="4381500"/>
                </a:cubicBezTo>
                <a:cubicBezTo>
                  <a:pt x="4472285" y="4429339"/>
                  <a:pt x="4463006" y="4476622"/>
                  <a:pt x="4457700" y="4524375"/>
                </a:cubicBezTo>
                <a:cubicBezTo>
                  <a:pt x="4435689" y="4722478"/>
                  <a:pt x="4464085" y="4613047"/>
                  <a:pt x="4419600" y="4905375"/>
                </a:cubicBezTo>
                <a:cubicBezTo>
                  <a:pt x="4410793" y="4963253"/>
                  <a:pt x="4394200" y="5019675"/>
                  <a:pt x="4381500" y="5076825"/>
                </a:cubicBezTo>
                <a:cubicBezTo>
                  <a:pt x="4375150" y="5137150"/>
                  <a:pt x="4367352" y="5197340"/>
                  <a:pt x="4362450" y="5257800"/>
                </a:cubicBezTo>
                <a:cubicBezTo>
                  <a:pt x="4345228" y="5470204"/>
                  <a:pt x="4368402" y="5367344"/>
                  <a:pt x="4343400" y="5467350"/>
                </a:cubicBezTo>
                <a:cubicBezTo>
                  <a:pt x="4341726" y="5482412"/>
                  <a:pt x="4331895" y="5585075"/>
                  <a:pt x="4324350" y="5610225"/>
                </a:cubicBezTo>
                <a:cubicBezTo>
                  <a:pt x="4320270" y="5623825"/>
                  <a:pt x="4311650" y="5635625"/>
                  <a:pt x="4305300" y="5648325"/>
                </a:cubicBezTo>
                <a:lnTo>
                  <a:pt x="1476375" y="5638800"/>
                </a:lnTo>
                <a:cubicBezTo>
                  <a:pt x="1380657" y="5637629"/>
                  <a:pt x="1285942" y="5619051"/>
                  <a:pt x="1190625" y="5610225"/>
                </a:cubicBezTo>
                <a:cubicBezTo>
                  <a:pt x="1114487" y="5603175"/>
                  <a:pt x="1038447" y="5593722"/>
                  <a:pt x="962025" y="5591175"/>
                </a:cubicBezTo>
                <a:cubicBezTo>
                  <a:pt x="752567" y="5584193"/>
                  <a:pt x="542925" y="5584825"/>
                  <a:pt x="333375" y="5581650"/>
                </a:cubicBezTo>
                <a:cubicBezTo>
                  <a:pt x="320675" y="5578475"/>
                  <a:pt x="305332" y="5580506"/>
                  <a:pt x="295275" y="5572125"/>
                </a:cubicBezTo>
                <a:cubicBezTo>
                  <a:pt x="284367" y="5563035"/>
                  <a:pt x="281686" y="5547132"/>
                  <a:pt x="276225" y="5534025"/>
                </a:cubicBezTo>
                <a:cubicBezTo>
                  <a:pt x="265791" y="5508984"/>
                  <a:pt x="257175" y="5483225"/>
                  <a:pt x="247650" y="5457825"/>
                </a:cubicBezTo>
                <a:cubicBezTo>
                  <a:pt x="238125" y="5403850"/>
                  <a:pt x="219330" y="5350708"/>
                  <a:pt x="219075" y="5295900"/>
                </a:cubicBezTo>
                <a:cubicBezTo>
                  <a:pt x="209428" y="3221844"/>
                  <a:pt x="375113" y="3910276"/>
                  <a:pt x="190500" y="3171825"/>
                </a:cubicBezTo>
                <a:cubicBezTo>
                  <a:pt x="187325" y="3028950"/>
                  <a:pt x="187667" y="2885954"/>
                  <a:pt x="180975" y="2743200"/>
                </a:cubicBezTo>
                <a:cubicBezTo>
                  <a:pt x="178135" y="2682608"/>
                  <a:pt x="167543" y="2622623"/>
                  <a:pt x="161925" y="2562225"/>
                </a:cubicBezTo>
                <a:cubicBezTo>
                  <a:pt x="154843" y="2486090"/>
                  <a:pt x="151217" y="2409633"/>
                  <a:pt x="142875" y="2333625"/>
                </a:cubicBezTo>
                <a:cubicBezTo>
                  <a:pt x="80003" y="1760789"/>
                  <a:pt x="132199" y="1949171"/>
                  <a:pt x="28575" y="1638300"/>
                </a:cubicBezTo>
                <a:cubicBezTo>
                  <a:pt x="19415" y="1528377"/>
                  <a:pt x="14429" y="1479776"/>
                  <a:pt x="9525" y="1362075"/>
                </a:cubicBezTo>
                <a:cubicBezTo>
                  <a:pt x="5425" y="1263684"/>
                  <a:pt x="3175" y="1165225"/>
                  <a:pt x="0" y="1066800"/>
                </a:cubicBezTo>
                <a:cubicBezTo>
                  <a:pt x="3175" y="904875"/>
                  <a:pt x="1159" y="742765"/>
                  <a:pt x="9525" y="581025"/>
                </a:cubicBezTo>
                <a:cubicBezTo>
                  <a:pt x="10719" y="557942"/>
                  <a:pt x="22493" y="536650"/>
                  <a:pt x="28575" y="514350"/>
                </a:cubicBezTo>
                <a:cubicBezTo>
                  <a:pt x="32019" y="501720"/>
                  <a:pt x="30118" y="486626"/>
                  <a:pt x="38100" y="476250"/>
                </a:cubicBezTo>
                <a:cubicBezTo>
                  <a:pt x="41991" y="471192"/>
                  <a:pt x="115676" y="387797"/>
                  <a:pt x="152400" y="371475"/>
                </a:cubicBezTo>
                <a:cubicBezTo>
                  <a:pt x="170750" y="363320"/>
                  <a:pt x="190500" y="358775"/>
                  <a:pt x="209550" y="352425"/>
                </a:cubicBezTo>
                <a:cubicBezTo>
                  <a:pt x="232985" y="328990"/>
                  <a:pt x="247212" y="309781"/>
                  <a:pt x="276225" y="295275"/>
                </a:cubicBezTo>
                <a:cubicBezTo>
                  <a:pt x="339430" y="263673"/>
                  <a:pt x="289437" y="329688"/>
                  <a:pt x="390525" y="228600"/>
                </a:cubicBezTo>
                <a:cubicBezTo>
                  <a:pt x="403225" y="215900"/>
                  <a:pt x="414914" y="202101"/>
                  <a:pt x="428625" y="190500"/>
                </a:cubicBezTo>
                <a:cubicBezTo>
                  <a:pt x="515330" y="117134"/>
                  <a:pt x="490281" y="140059"/>
                  <a:pt x="561975" y="95250"/>
                </a:cubicBezTo>
                <a:cubicBezTo>
                  <a:pt x="615827" y="61592"/>
                  <a:pt x="563612" y="89669"/>
                  <a:pt x="628650" y="57150"/>
                </a:cubicBezTo>
                <a:cubicBezTo>
                  <a:pt x="631825" y="47625"/>
                  <a:pt x="631075" y="35675"/>
                  <a:pt x="638175" y="28575"/>
                </a:cubicBezTo>
                <a:cubicBezTo>
                  <a:pt x="649945" y="16805"/>
                  <a:pt x="687773" y="5692"/>
                  <a:pt x="704850" y="0"/>
                </a:cubicBezTo>
                <a:cubicBezTo>
                  <a:pt x="838200" y="3175"/>
                  <a:pt x="971644" y="3603"/>
                  <a:pt x="1104900" y="9525"/>
                </a:cubicBezTo>
                <a:cubicBezTo>
                  <a:pt x="1131177" y="10693"/>
                  <a:pt x="1140124" y="27137"/>
                  <a:pt x="1162050" y="38100"/>
                </a:cubicBezTo>
                <a:cubicBezTo>
                  <a:pt x="1171030" y="42590"/>
                  <a:pt x="1177925" y="53975"/>
                  <a:pt x="1181100" y="57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55906" b="42408"/>
          <a:stretch>
            <a:fillRect/>
          </a:stretch>
        </p:blipFill>
        <p:spPr bwMode="auto">
          <a:xfrm>
            <a:off x="4572035" y="609600"/>
            <a:ext cx="3200365" cy="314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5181600" y="2209801"/>
            <a:ext cx="1600200" cy="3810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010400" y="2286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4</a:t>
            </a:r>
            <a:endParaRPr lang="en-US" sz="1200" b="1" dirty="0"/>
          </a:p>
        </p:txBody>
      </p:sp>
      <p:cxnSp>
        <p:nvCxnSpPr>
          <p:cNvPr id="5" name="Straight Connector 4"/>
          <p:cNvCxnSpPr>
            <a:stCxn id="4" idx="2"/>
            <a:endCxn id="3" idx="3"/>
          </p:cNvCxnSpPr>
          <p:nvPr/>
        </p:nvCxnSpPr>
        <p:spPr>
          <a:xfrm rot="10800000" flipV="1">
            <a:off x="6781800" y="2400299"/>
            <a:ext cx="228600" cy="1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57800" y="1676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 rot="16200000" flipV="1">
            <a:off x="5414822" y="19096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1371600" y="850856"/>
            <a:ext cx="6671310" cy="6007144"/>
          </a:xfrm>
          <a:custGeom>
            <a:avLst/>
            <a:gdLst>
              <a:gd name="connsiteX0" fmla="*/ 6280785 w 6671310"/>
              <a:gd name="connsiteY0" fmla="*/ 3082969 h 6007144"/>
              <a:gd name="connsiteX1" fmla="*/ 6280785 w 6671310"/>
              <a:gd name="connsiteY1" fmla="*/ 3082969 h 6007144"/>
              <a:gd name="connsiteX2" fmla="*/ 5766435 w 6671310"/>
              <a:gd name="connsiteY2" fmla="*/ 3082969 h 6007144"/>
              <a:gd name="connsiteX3" fmla="*/ 5728335 w 6671310"/>
              <a:gd name="connsiteY3" fmla="*/ 3111544 h 6007144"/>
              <a:gd name="connsiteX4" fmla="*/ 5699760 w 6671310"/>
              <a:gd name="connsiteY4" fmla="*/ 3121069 h 6007144"/>
              <a:gd name="connsiteX5" fmla="*/ 5661660 w 6671310"/>
              <a:gd name="connsiteY5" fmla="*/ 3092494 h 6007144"/>
              <a:gd name="connsiteX6" fmla="*/ 5633085 w 6671310"/>
              <a:gd name="connsiteY6" fmla="*/ 3082969 h 6007144"/>
              <a:gd name="connsiteX7" fmla="*/ 5604510 w 6671310"/>
              <a:gd name="connsiteY7" fmla="*/ 3063919 h 6007144"/>
              <a:gd name="connsiteX8" fmla="*/ 5213985 w 6671310"/>
              <a:gd name="connsiteY8" fmla="*/ 3073444 h 6007144"/>
              <a:gd name="connsiteX9" fmla="*/ 5156835 w 6671310"/>
              <a:gd name="connsiteY9" fmla="*/ 3082969 h 6007144"/>
              <a:gd name="connsiteX10" fmla="*/ 5090160 w 6671310"/>
              <a:gd name="connsiteY10" fmla="*/ 3092494 h 6007144"/>
              <a:gd name="connsiteX11" fmla="*/ 5033010 w 6671310"/>
              <a:gd name="connsiteY11" fmla="*/ 3063919 h 6007144"/>
              <a:gd name="connsiteX12" fmla="*/ 4966335 w 6671310"/>
              <a:gd name="connsiteY12" fmla="*/ 3082969 h 6007144"/>
              <a:gd name="connsiteX13" fmla="*/ 4909185 w 6671310"/>
              <a:gd name="connsiteY13" fmla="*/ 3092494 h 6007144"/>
              <a:gd name="connsiteX14" fmla="*/ 4813935 w 6671310"/>
              <a:gd name="connsiteY14" fmla="*/ 3121069 h 6007144"/>
              <a:gd name="connsiteX15" fmla="*/ 4785360 w 6671310"/>
              <a:gd name="connsiteY15" fmla="*/ 3092494 h 6007144"/>
              <a:gd name="connsiteX16" fmla="*/ 4623435 w 6671310"/>
              <a:gd name="connsiteY16" fmla="*/ 3121069 h 6007144"/>
              <a:gd name="connsiteX17" fmla="*/ 4537710 w 6671310"/>
              <a:gd name="connsiteY17" fmla="*/ 3140119 h 6007144"/>
              <a:gd name="connsiteX18" fmla="*/ 4499610 w 6671310"/>
              <a:gd name="connsiteY18" fmla="*/ 3149644 h 6007144"/>
              <a:gd name="connsiteX19" fmla="*/ 4413885 w 6671310"/>
              <a:gd name="connsiteY19" fmla="*/ 3130594 h 6007144"/>
              <a:gd name="connsiteX20" fmla="*/ 4347210 w 6671310"/>
              <a:gd name="connsiteY20" fmla="*/ 3149644 h 6007144"/>
              <a:gd name="connsiteX21" fmla="*/ 4299585 w 6671310"/>
              <a:gd name="connsiteY21" fmla="*/ 3140119 h 6007144"/>
              <a:gd name="connsiteX22" fmla="*/ 4271010 w 6671310"/>
              <a:gd name="connsiteY22" fmla="*/ 3130594 h 6007144"/>
              <a:gd name="connsiteX23" fmla="*/ 4147185 w 6671310"/>
              <a:gd name="connsiteY23" fmla="*/ 3121069 h 6007144"/>
              <a:gd name="connsiteX24" fmla="*/ 4118610 w 6671310"/>
              <a:gd name="connsiteY24" fmla="*/ 3092494 h 6007144"/>
              <a:gd name="connsiteX25" fmla="*/ 4090035 w 6671310"/>
              <a:gd name="connsiteY25" fmla="*/ 3082969 h 6007144"/>
              <a:gd name="connsiteX26" fmla="*/ 4004310 w 6671310"/>
              <a:gd name="connsiteY26" fmla="*/ 3063919 h 6007144"/>
              <a:gd name="connsiteX27" fmla="*/ 3947160 w 6671310"/>
              <a:gd name="connsiteY27" fmla="*/ 3073444 h 6007144"/>
              <a:gd name="connsiteX28" fmla="*/ 3766185 w 6671310"/>
              <a:gd name="connsiteY28" fmla="*/ 3054394 h 6007144"/>
              <a:gd name="connsiteX29" fmla="*/ 3718560 w 6671310"/>
              <a:gd name="connsiteY29" fmla="*/ 3063919 h 6007144"/>
              <a:gd name="connsiteX30" fmla="*/ 3689985 w 6671310"/>
              <a:gd name="connsiteY30" fmla="*/ 3073444 h 6007144"/>
              <a:gd name="connsiteX31" fmla="*/ 3632835 w 6671310"/>
              <a:gd name="connsiteY31" fmla="*/ 3054394 h 6007144"/>
              <a:gd name="connsiteX32" fmla="*/ 3575685 w 6671310"/>
              <a:gd name="connsiteY32" fmla="*/ 3063919 h 6007144"/>
              <a:gd name="connsiteX33" fmla="*/ 3547110 w 6671310"/>
              <a:gd name="connsiteY33" fmla="*/ 3054394 h 6007144"/>
              <a:gd name="connsiteX34" fmla="*/ 3470910 w 6671310"/>
              <a:gd name="connsiteY34" fmla="*/ 3073444 h 6007144"/>
              <a:gd name="connsiteX35" fmla="*/ 3432810 w 6671310"/>
              <a:gd name="connsiteY35" fmla="*/ 3102019 h 6007144"/>
              <a:gd name="connsiteX36" fmla="*/ 3347085 w 6671310"/>
              <a:gd name="connsiteY36" fmla="*/ 3063919 h 6007144"/>
              <a:gd name="connsiteX37" fmla="*/ 3147060 w 6671310"/>
              <a:gd name="connsiteY37" fmla="*/ 3082969 h 6007144"/>
              <a:gd name="connsiteX38" fmla="*/ 3089910 w 6671310"/>
              <a:gd name="connsiteY38" fmla="*/ 3092494 h 6007144"/>
              <a:gd name="connsiteX39" fmla="*/ 2975610 w 6671310"/>
              <a:gd name="connsiteY39" fmla="*/ 3102019 h 6007144"/>
              <a:gd name="connsiteX40" fmla="*/ 2947035 w 6671310"/>
              <a:gd name="connsiteY40" fmla="*/ 3121069 h 6007144"/>
              <a:gd name="connsiteX41" fmla="*/ 2851785 w 6671310"/>
              <a:gd name="connsiteY41" fmla="*/ 3111544 h 6007144"/>
              <a:gd name="connsiteX42" fmla="*/ 2804160 w 6671310"/>
              <a:gd name="connsiteY42" fmla="*/ 3063919 h 6007144"/>
              <a:gd name="connsiteX43" fmla="*/ 2794635 w 6671310"/>
              <a:gd name="connsiteY43" fmla="*/ 3035344 h 6007144"/>
              <a:gd name="connsiteX44" fmla="*/ 2766060 w 6671310"/>
              <a:gd name="connsiteY44" fmla="*/ 3016294 h 6007144"/>
              <a:gd name="connsiteX45" fmla="*/ 2737485 w 6671310"/>
              <a:gd name="connsiteY45" fmla="*/ 2987719 h 6007144"/>
              <a:gd name="connsiteX46" fmla="*/ 2708910 w 6671310"/>
              <a:gd name="connsiteY46" fmla="*/ 2930569 h 6007144"/>
              <a:gd name="connsiteX47" fmla="*/ 2689860 w 6671310"/>
              <a:gd name="connsiteY47" fmla="*/ 2901994 h 6007144"/>
              <a:gd name="connsiteX48" fmla="*/ 2670810 w 6671310"/>
              <a:gd name="connsiteY48" fmla="*/ 2740069 h 6007144"/>
              <a:gd name="connsiteX49" fmla="*/ 2661285 w 6671310"/>
              <a:gd name="connsiteY49" fmla="*/ 2711494 h 6007144"/>
              <a:gd name="connsiteX50" fmla="*/ 2642235 w 6671310"/>
              <a:gd name="connsiteY50" fmla="*/ 2682919 h 6007144"/>
              <a:gd name="connsiteX51" fmla="*/ 2651760 w 6671310"/>
              <a:gd name="connsiteY51" fmla="*/ 2644819 h 6007144"/>
              <a:gd name="connsiteX52" fmla="*/ 2680335 w 6671310"/>
              <a:gd name="connsiteY52" fmla="*/ 2616244 h 6007144"/>
              <a:gd name="connsiteX53" fmla="*/ 2708910 w 6671310"/>
              <a:gd name="connsiteY53" fmla="*/ 2578144 h 6007144"/>
              <a:gd name="connsiteX54" fmla="*/ 2718435 w 6671310"/>
              <a:gd name="connsiteY54" fmla="*/ 2501944 h 6007144"/>
              <a:gd name="connsiteX55" fmla="*/ 2689860 w 6671310"/>
              <a:gd name="connsiteY55" fmla="*/ 2387644 h 6007144"/>
              <a:gd name="connsiteX56" fmla="*/ 2680335 w 6671310"/>
              <a:gd name="connsiteY56" fmla="*/ 2349544 h 6007144"/>
              <a:gd name="connsiteX57" fmla="*/ 2661285 w 6671310"/>
              <a:gd name="connsiteY57" fmla="*/ 2025694 h 6007144"/>
              <a:gd name="connsiteX58" fmla="*/ 2680335 w 6671310"/>
              <a:gd name="connsiteY58" fmla="*/ 1720894 h 6007144"/>
              <a:gd name="connsiteX59" fmla="*/ 2670810 w 6671310"/>
              <a:gd name="connsiteY59" fmla="*/ 1578019 h 6007144"/>
              <a:gd name="connsiteX60" fmla="*/ 2651760 w 6671310"/>
              <a:gd name="connsiteY60" fmla="*/ 1511344 h 6007144"/>
              <a:gd name="connsiteX61" fmla="*/ 2670810 w 6671310"/>
              <a:gd name="connsiteY61" fmla="*/ 1425619 h 6007144"/>
              <a:gd name="connsiteX62" fmla="*/ 2680335 w 6671310"/>
              <a:gd name="connsiteY62" fmla="*/ 1387519 h 6007144"/>
              <a:gd name="connsiteX63" fmla="*/ 2670810 w 6671310"/>
              <a:gd name="connsiteY63" fmla="*/ 1330369 h 6007144"/>
              <a:gd name="connsiteX64" fmla="*/ 2661285 w 6671310"/>
              <a:gd name="connsiteY64" fmla="*/ 1301794 h 6007144"/>
              <a:gd name="connsiteX65" fmla="*/ 2632710 w 6671310"/>
              <a:gd name="connsiteY65" fmla="*/ 1035094 h 6007144"/>
              <a:gd name="connsiteX66" fmla="*/ 2632710 w 6671310"/>
              <a:gd name="connsiteY66" fmla="*/ 911269 h 6007144"/>
              <a:gd name="connsiteX67" fmla="*/ 2604135 w 6671310"/>
              <a:gd name="connsiteY67" fmla="*/ 882694 h 6007144"/>
              <a:gd name="connsiteX68" fmla="*/ 2613660 w 6671310"/>
              <a:gd name="connsiteY68" fmla="*/ 835069 h 6007144"/>
              <a:gd name="connsiteX69" fmla="*/ 2651760 w 6671310"/>
              <a:gd name="connsiteY69" fmla="*/ 720769 h 6007144"/>
              <a:gd name="connsiteX70" fmla="*/ 2670810 w 6671310"/>
              <a:gd name="connsiteY70" fmla="*/ 654094 h 6007144"/>
              <a:gd name="connsiteX71" fmla="*/ 2661285 w 6671310"/>
              <a:gd name="connsiteY71" fmla="*/ 587419 h 6007144"/>
              <a:gd name="connsiteX72" fmla="*/ 2642235 w 6671310"/>
              <a:gd name="connsiteY72" fmla="*/ 558844 h 6007144"/>
              <a:gd name="connsiteX73" fmla="*/ 2632710 w 6671310"/>
              <a:gd name="connsiteY73" fmla="*/ 406444 h 6007144"/>
              <a:gd name="connsiteX74" fmla="*/ 2632710 w 6671310"/>
              <a:gd name="connsiteY74" fmla="*/ 177844 h 6007144"/>
              <a:gd name="connsiteX75" fmla="*/ 2489835 w 6671310"/>
              <a:gd name="connsiteY75" fmla="*/ 101644 h 6007144"/>
              <a:gd name="connsiteX76" fmla="*/ 2432685 w 6671310"/>
              <a:gd name="connsiteY76" fmla="*/ 73069 h 6007144"/>
              <a:gd name="connsiteX77" fmla="*/ 2346960 w 6671310"/>
              <a:gd name="connsiteY77" fmla="*/ 63544 h 6007144"/>
              <a:gd name="connsiteX78" fmla="*/ 1918335 w 6671310"/>
              <a:gd name="connsiteY78" fmla="*/ 34969 h 6007144"/>
              <a:gd name="connsiteX79" fmla="*/ 1375410 w 6671310"/>
              <a:gd name="connsiteY79" fmla="*/ 15919 h 6007144"/>
              <a:gd name="connsiteX80" fmla="*/ 1108710 w 6671310"/>
              <a:gd name="connsiteY80" fmla="*/ 25444 h 6007144"/>
              <a:gd name="connsiteX81" fmla="*/ 661035 w 6671310"/>
              <a:gd name="connsiteY81" fmla="*/ 73069 h 6007144"/>
              <a:gd name="connsiteX82" fmla="*/ 461010 w 6671310"/>
              <a:gd name="connsiteY82" fmla="*/ 111169 h 6007144"/>
              <a:gd name="connsiteX83" fmla="*/ 232410 w 6671310"/>
              <a:gd name="connsiteY83" fmla="*/ 149269 h 6007144"/>
              <a:gd name="connsiteX84" fmla="*/ 108585 w 6671310"/>
              <a:gd name="connsiteY84" fmla="*/ 234994 h 6007144"/>
              <a:gd name="connsiteX85" fmla="*/ 89535 w 6671310"/>
              <a:gd name="connsiteY85" fmla="*/ 330244 h 6007144"/>
              <a:gd name="connsiteX86" fmla="*/ 60960 w 6671310"/>
              <a:gd name="connsiteY86" fmla="*/ 530269 h 6007144"/>
              <a:gd name="connsiteX87" fmla="*/ 51435 w 6671310"/>
              <a:gd name="connsiteY87" fmla="*/ 2120944 h 6007144"/>
              <a:gd name="connsiteX88" fmla="*/ 99060 w 6671310"/>
              <a:gd name="connsiteY88" fmla="*/ 2368594 h 6007144"/>
              <a:gd name="connsiteX89" fmla="*/ 232410 w 6671310"/>
              <a:gd name="connsiteY89" fmla="*/ 2854369 h 6007144"/>
              <a:gd name="connsiteX90" fmla="*/ 213360 w 6671310"/>
              <a:gd name="connsiteY90" fmla="*/ 3149644 h 6007144"/>
              <a:gd name="connsiteX91" fmla="*/ 165735 w 6671310"/>
              <a:gd name="connsiteY91" fmla="*/ 3321094 h 6007144"/>
              <a:gd name="connsiteX92" fmla="*/ 127635 w 6671310"/>
              <a:gd name="connsiteY92" fmla="*/ 3578269 h 6007144"/>
              <a:gd name="connsiteX93" fmla="*/ 108585 w 6671310"/>
              <a:gd name="connsiteY93" fmla="*/ 3844969 h 6007144"/>
              <a:gd name="connsiteX94" fmla="*/ 80010 w 6671310"/>
              <a:gd name="connsiteY94" fmla="*/ 4111669 h 6007144"/>
              <a:gd name="connsiteX95" fmla="*/ 41910 w 6671310"/>
              <a:gd name="connsiteY95" fmla="*/ 4521244 h 6007144"/>
              <a:gd name="connsiteX96" fmla="*/ 32385 w 6671310"/>
              <a:gd name="connsiteY96" fmla="*/ 4778419 h 6007144"/>
              <a:gd name="connsiteX97" fmla="*/ 22860 w 6671310"/>
              <a:gd name="connsiteY97" fmla="*/ 5426119 h 6007144"/>
              <a:gd name="connsiteX98" fmla="*/ 108585 w 6671310"/>
              <a:gd name="connsiteY98" fmla="*/ 5683294 h 6007144"/>
              <a:gd name="connsiteX99" fmla="*/ 127635 w 6671310"/>
              <a:gd name="connsiteY99" fmla="*/ 5740444 h 6007144"/>
              <a:gd name="connsiteX100" fmla="*/ 222885 w 6671310"/>
              <a:gd name="connsiteY100" fmla="*/ 5788069 h 6007144"/>
              <a:gd name="connsiteX101" fmla="*/ 308610 w 6671310"/>
              <a:gd name="connsiteY101" fmla="*/ 5892844 h 6007144"/>
              <a:gd name="connsiteX102" fmla="*/ 670560 w 6671310"/>
              <a:gd name="connsiteY102" fmla="*/ 5988094 h 6007144"/>
              <a:gd name="connsiteX103" fmla="*/ 1299210 w 6671310"/>
              <a:gd name="connsiteY103" fmla="*/ 6007144 h 6007144"/>
              <a:gd name="connsiteX104" fmla="*/ 3004185 w 6671310"/>
              <a:gd name="connsiteY104" fmla="*/ 5959519 h 6007144"/>
              <a:gd name="connsiteX105" fmla="*/ 3175635 w 6671310"/>
              <a:gd name="connsiteY105" fmla="*/ 5930944 h 6007144"/>
              <a:gd name="connsiteX106" fmla="*/ 3356610 w 6671310"/>
              <a:gd name="connsiteY106" fmla="*/ 5911894 h 6007144"/>
              <a:gd name="connsiteX107" fmla="*/ 3747135 w 6671310"/>
              <a:gd name="connsiteY107" fmla="*/ 5854744 h 6007144"/>
              <a:gd name="connsiteX108" fmla="*/ 4271010 w 6671310"/>
              <a:gd name="connsiteY108" fmla="*/ 5816644 h 6007144"/>
              <a:gd name="connsiteX109" fmla="*/ 4556760 w 6671310"/>
              <a:gd name="connsiteY109" fmla="*/ 5788069 h 6007144"/>
              <a:gd name="connsiteX110" fmla="*/ 4756785 w 6671310"/>
              <a:gd name="connsiteY110" fmla="*/ 5759494 h 6007144"/>
              <a:gd name="connsiteX111" fmla="*/ 4918710 w 6671310"/>
              <a:gd name="connsiteY111" fmla="*/ 5740444 h 6007144"/>
              <a:gd name="connsiteX112" fmla="*/ 5033010 w 6671310"/>
              <a:gd name="connsiteY112" fmla="*/ 5711869 h 6007144"/>
              <a:gd name="connsiteX113" fmla="*/ 5071110 w 6671310"/>
              <a:gd name="connsiteY113" fmla="*/ 5692819 h 6007144"/>
              <a:gd name="connsiteX114" fmla="*/ 5175885 w 6671310"/>
              <a:gd name="connsiteY114" fmla="*/ 5673769 h 6007144"/>
              <a:gd name="connsiteX115" fmla="*/ 5375910 w 6671310"/>
              <a:gd name="connsiteY115" fmla="*/ 5607094 h 6007144"/>
              <a:gd name="connsiteX116" fmla="*/ 5490210 w 6671310"/>
              <a:gd name="connsiteY116" fmla="*/ 5588044 h 6007144"/>
              <a:gd name="connsiteX117" fmla="*/ 5633085 w 6671310"/>
              <a:gd name="connsiteY117" fmla="*/ 5540419 h 6007144"/>
              <a:gd name="connsiteX118" fmla="*/ 5671185 w 6671310"/>
              <a:gd name="connsiteY118" fmla="*/ 5521369 h 6007144"/>
              <a:gd name="connsiteX119" fmla="*/ 5795010 w 6671310"/>
              <a:gd name="connsiteY119" fmla="*/ 5473744 h 6007144"/>
              <a:gd name="connsiteX120" fmla="*/ 6242685 w 6671310"/>
              <a:gd name="connsiteY120" fmla="*/ 5321344 h 6007144"/>
              <a:gd name="connsiteX121" fmla="*/ 6356985 w 6671310"/>
              <a:gd name="connsiteY121" fmla="*/ 5264194 h 6007144"/>
              <a:gd name="connsiteX122" fmla="*/ 6509385 w 6671310"/>
              <a:gd name="connsiteY122" fmla="*/ 5197519 h 6007144"/>
              <a:gd name="connsiteX123" fmla="*/ 6566535 w 6671310"/>
              <a:gd name="connsiteY123" fmla="*/ 5121319 h 6007144"/>
              <a:gd name="connsiteX124" fmla="*/ 6604635 w 6671310"/>
              <a:gd name="connsiteY124" fmla="*/ 5083219 h 6007144"/>
              <a:gd name="connsiteX125" fmla="*/ 6633210 w 6671310"/>
              <a:gd name="connsiteY125" fmla="*/ 5016544 h 6007144"/>
              <a:gd name="connsiteX126" fmla="*/ 6642735 w 6671310"/>
              <a:gd name="connsiteY126" fmla="*/ 4978444 h 6007144"/>
              <a:gd name="connsiteX127" fmla="*/ 6671310 w 6671310"/>
              <a:gd name="connsiteY127" fmla="*/ 4892719 h 6007144"/>
              <a:gd name="connsiteX128" fmla="*/ 6661785 w 6671310"/>
              <a:gd name="connsiteY128" fmla="*/ 4587919 h 6007144"/>
              <a:gd name="connsiteX129" fmla="*/ 6652260 w 6671310"/>
              <a:gd name="connsiteY129" fmla="*/ 4521244 h 6007144"/>
              <a:gd name="connsiteX130" fmla="*/ 6623685 w 6671310"/>
              <a:gd name="connsiteY130" fmla="*/ 4483144 h 6007144"/>
              <a:gd name="connsiteX131" fmla="*/ 6585585 w 6671310"/>
              <a:gd name="connsiteY131" fmla="*/ 4406944 h 6007144"/>
              <a:gd name="connsiteX132" fmla="*/ 6518910 w 6671310"/>
              <a:gd name="connsiteY132" fmla="*/ 4283119 h 6007144"/>
              <a:gd name="connsiteX133" fmla="*/ 6471285 w 6671310"/>
              <a:gd name="connsiteY133" fmla="*/ 4149769 h 6007144"/>
              <a:gd name="connsiteX134" fmla="*/ 6452235 w 6671310"/>
              <a:gd name="connsiteY134" fmla="*/ 4092619 h 6007144"/>
              <a:gd name="connsiteX135" fmla="*/ 6433185 w 6671310"/>
              <a:gd name="connsiteY135" fmla="*/ 3987844 h 6007144"/>
              <a:gd name="connsiteX136" fmla="*/ 6423660 w 6671310"/>
              <a:gd name="connsiteY136" fmla="*/ 3311569 h 6007144"/>
              <a:gd name="connsiteX137" fmla="*/ 6404610 w 6671310"/>
              <a:gd name="connsiteY137" fmla="*/ 3254419 h 6007144"/>
              <a:gd name="connsiteX138" fmla="*/ 6395085 w 6671310"/>
              <a:gd name="connsiteY138" fmla="*/ 3206794 h 6007144"/>
              <a:gd name="connsiteX139" fmla="*/ 6385560 w 6671310"/>
              <a:gd name="connsiteY139" fmla="*/ 3102019 h 6007144"/>
              <a:gd name="connsiteX140" fmla="*/ 6356985 w 6671310"/>
              <a:gd name="connsiteY140" fmla="*/ 3082969 h 6007144"/>
              <a:gd name="connsiteX141" fmla="*/ 6280785 w 6671310"/>
              <a:gd name="connsiteY141" fmla="*/ 3082969 h 6007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6671310" h="6007144">
                <a:moveTo>
                  <a:pt x="6280785" y="3082969"/>
                </a:moveTo>
                <a:lnTo>
                  <a:pt x="6280785" y="3082969"/>
                </a:lnTo>
                <a:cubicBezTo>
                  <a:pt x="6080140" y="3066249"/>
                  <a:pt x="6042186" y="3058991"/>
                  <a:pt x="5766435" y="3082969"/>
                </a:cubicBezTo>
                <a:cubicBezTo>
                  <a:pt x="5750620" y="3084344"/>
                  <a:pt x="5742118" y="3103668"/>
                  <a:pt x="5728335" y="3111544"/>
                </a:cubicBezTo>
                <a:cubicBezTo>
                  <a:pt x="5719618" y="3116525"/>
                  <a:pt x="5709285" y="3117894"/>
                  <a:pt x="5699760" y="3121069"/>
                </a:cubicBezTo>
                <a:cubicBezTo>
                  <a:pt x="5687060" y="3111544"/>
                  <a:pt x="5675443" y="3100370"/>
                  <a:pt x="5661660" y="3092494"/>
                </a:cubicBezTo>
                <a:cubicBezTo>
                  <a:pt x="5652943" y="3087513"/>
                  <a:pt x="5642065" y="3087459"/>
                  <a:pt x="5633085" y="3082969"/>
                </a:cubicBezTo>
                <a:cubicBezTo>
                  <a:pt x="5622846" y="3077849"/>
                  <a:pt x="5614035" y="3070269"/>
                  <a:pt x="5604510" y="3063919"/>
                </a:cubicBezTo>
                <a:lnTo>
                  <a:pt x="5213985" y="3073444"/>
                </a:lnTo>
                <a:cubicBezTo>
                  <a:pt x="5194690" y="3074265"/>
                  <a:pt x="5175923" y="3080032"/>
                  <a:pt x="5156835" y="3082969"/>
                </a:cubicBezTo>
                <a:cubicBezTo>
                  <a:pt x="5134645" y="3086383"/>
                  <a:pt x="5112385" y="3089319"/>
                  <a:pt x="5090160" y="3092494"/>
                </a:cubicBezTo>
                <a:cubicBezTo>
                  <a:pt x="5075713" y="3082862"/>
                  <a:pt x="5052728" y="3063919"/>
                  <a:pt x="5033010" y="3063919"/>
                </a:cubicBezTo>
                <a:cubicBezTo>
                  <a:pt x="5021050" y="3063919"/>
                  <a:pt x="4979810" y="3078477"/>
                  <a:pt x="4966335" y="3082969"/>
                </a:cubicBezTo>
                <a:cubicBezTo>
                  <a:pt x="4898457" y="3150847"/>
                  <a:pt x="4975490" y="3092494"/>
                  <a:pt x="4909185" y="3092494"/>
                </a:cubicBezTo>
                <a:cubicBezTo>
                  <a:pt x="4898281" y="3092494"/>
                  <a:pt x="4836019" y="3113708"/>
                  <a:pt x="4813935" y="3121069"/>
                </a:cubicBezTo>
                <a:cubicBezTo>
                  <a:pt x="4804410" y="3111544"/>
                  <a:pt x="4798695" y="3094399"/>
                  <a:pt x="4785360" y="3092494"/>
                </a:cubicBezTo>
                <a:cubicBezTo>
                  <a:pt x="4706104" y="3081172"/>
                  <a:pt x="4687791" y="3103907"/>
                  <a:pt x="4623435" y="3121069"/>
                </a:cubicBezTo>
                <a:cubicBezTo>
                  <a:pt x="4595151" y="3128611"/>
                  <a:pt x="4566232" y="3133537"/>
                  <a:pt x="4537710" y="3140119"/>
                </a:cubicBezTo>
                <a:cubicBezTo>
                  <a:pt x="4524954" y="3143063"/>
                  <a:pt x="4512310" y="3146469"/>
                  <a:pt x="4499610" y="3149644"/>
                </a:cubicBezTo>
                <a:cubicBezTo>
                  <a:pt x="4470143" y="3139822"/>
                  <a:pt x="4447412" y="3130594"/>
                  <a:pt x="4413885" y="3130594"/>
                </a:cubicBezTo>
                <a:cubicBezTo>
                  <a:pt x="4401925" y="3130594"/>
                  <a:pt x="4360685" y="3145152"/>
                  <a:pt x="4347210" y="3149644"/>
                </a:cubicBezTo>
                <a:cubicBezTo>
                  <a:pt x="4331335" y="3146469"/>
                  <a:pt x="4315291" y="3144046"/>
                  <a:pt x="4299585" y="3140119"/>
                </a:cubicBezTo>
                <a:cubicBezTo>
                  <a:pt x="4289845" y="3137684"/>
                  <a:pt x="4280973" y="3131839"/>
                  <a:pt x="4271010" y="3130594"/>
                </a:cubicBezTo>
                <a:cubicBezTo>
                  <a:pt x="4229933" y="3125459"/>
                  <a:pt x="4188460" y="3124244"/>
                  <a:pt x="4147185" y="3121069"/>
                </a:cubicBezTo>
                <a:cubicBezTo>
                  <a:pt x="4137660" y="3111544"/>
                  <a:pt x="4129818" y="3099966"/>
                  <a:pt x="4118610" y="3092494"/>
                </a:cubicBezTo>
                <a:cubicBezTo>
                  <a:pt x="4110256" y="3086925"/>
                  <a:pt x="4099836" y="3085147"/>
                  <a:pt x="4090035" y="3082969"/>
                </a:cubicBezTo>
                <a:cubicBezTo>
                  <a:pt x="3989455" y="3060618"/>
                  <a:pt x="4068636" y="3085361"/>
                  <a:pt x="4004310" y="3063919"/>
                </a:cubicBezTo>
                <a:cubicBezTo>
                  <a:pt x="3985260" y="3067094"/>
                  <a:pt x="3966473" y="3073444"/>
                  <a:pt x="3947160" y="3073444"/>
                </a:cubicBezTo>
                <a:cubicBezTo>
                  <a:pt x="3934774" y="3073444"/>
                  <a:pt x="3783182" y="3056283"/>
                  <a:pt x="3766185" y="3054394"/>
                </a:cubicBezTo>
                <a:cubicBezTo>
                  <a:pt x="3750310" y="3057569"/>
                  <a:pt x="3734266" y="3059992"/>
                  <a:pt x="3718560" y="3063919"/>
                </a:cubicBezTo>
                <a:cubicBezTo>
                  <a:pt x="3708820" y="3066354"/>
                  <a:pt x="3699964" y="3074553"/>
                  <a:pt x="3689985" y="3073444"/>
                </a:cubicBezTo>
                <a:cubicBezTo>
                  <a:pt x="3670027" y="3071226"/>
                  <a:pt x="3632835" y="3054394"/>
                  <a:pt x="3632835" y="3054394"/>
                </a:cubicBezTo>
                <a:cubicBezTo>
                  <a:pt x="3613785" y="3057569"/>
                  <a:pt x="3594998" y="3063919"/>
                  <a:pt x="3575685" y="3063919"/>
                </a:cubicBezTo>
                <a:cubicBezTo>
                  <a:pt x="3565645" y="3063919"/>
                  <a:pt x="3557109" y="3053485"/>
                  <a:pt x="3547110" y="3054394"/>
                </a:cubicBezTo>
                <a:cubicBezTo>
                  <a:pt x="3521036" y="3056764"/>
                  <a:pt x="3470910" y="3073444"/>
                  <a:pt x="3470910" y="3073444"/>
                </a:cubicBezTo>
                <a:cubicBezTo>
                  <a:pt x="3458210" y="3082969"/>
                  <a:pt x="3448307" y="3098575"/>
                  <a:pt x="3432810" y="3102019"/>
                </a:cubicBezTo>
                <a:cubicBezTo>
                  <a:pt x="3397062" y="3109963"/>
                  <a:pt x="3371226" y="3082025"/>
                  <a:pt x="3347085" y="3063919"/>
                </a:cubicBezTo>
                <a:cubicBezTo>
                  <a:pt x="3280410" y="3070269"/>
                  <a:pt x="3212629" y="3069309"/>
                  <a:pt x="3147060" y="3082969"/>
                </a:cubicBezTo>
                <a:cubicBezTo>
                  <a:pt x="3077213" y="3097520"/>
                  <a:pt x="3157888" y="3137813"/>
                  <a:pt x="3089910" y="3092494"/>
                </a:cubicBezTo>
                <a:cubicBezTo>
                  <a:pt x="3051810" y="3095669"/>
                  <a:pt x="3013100" y="3094521"/>
                  <a:pt x="2975610" y="3102019"/>
                </a:cubicBezTo>
                <a:cubicBezTo>
                  <a:pt x="2964385" y="3104264"/>
                  <a:pt x="2958449" y="3120191"/>
                  <a:pt x="2947035" y="3121069"/>
                </a:cubicBezTo>
                <a:cubicBezTo>
                  <a:pt x="2915221" y="3123516"/>
                  <a:pt x="2883535" y="3114719"/>
                  <a:pt x="2851785" y="3111544"/>
                </a:cubicBezTo>
                <a:cubicBezTo>
                  <a:pt x="2823210" y="3092494"/>
                  <a:pt x="2820035" y="3095669"/>
                  <a:pt x="2804160" y="3063919"/>
                </a:cubicBezTo>
                <a:cubicBezTo>
                  <a:pt x="2799670" y="3054939"/>
                  <a:pt x="2800907" y="3043184"/>
                  <a:pt x="2794635" y="3035344"/>
                </a:cubicBezTo>
                <a:cubicBezTo>
                  <a:pt x="2787484" y="3026405"/>
                  <a:pt x="2774854" y="3023623"/>
                  <a:pt x="2766060" y="3016294"/>
                </a:cubicBezTo>
                <a:cubicBezTo>
                  <a:pt x="2755712" y="3007670"/>
                  <a:pt x="2746109" y="2998067"/>
                  <a:pt x="2737485" y="2987719"/>
                </a:cubicBezTo>
                <a:cubicBezTo>
                  <a:pt x="2703363" y="2946773"/>
                  <a:pt x="2730389" y="2973527"/>
                  <a:pt x="2708910" y="2930569"/>
                </a:cubicBezTo>
                <a:cubicBezTo>
                  <a:pt x="2703790" y="2920330"/>
                  <a:pt x="2696210" y="2911519"/>
                  <a:pt x="2689860" y="2901994"/>
                </a:cubicBezTo>
                <a:cubicBezTo>
                  <a:pt x="2682587" y="2807449"/>
                  <a:pt x="2689345" y="2804943"/>
                  <a:pt x="2670810" y="2740069"/>
                </a:cubicBezTo>
                <a:cubicBezTo>
                  <a:pt x="2668052" y="2730415"/>
                  <a:pt x="2665775" y="2720474"/>
                  <a:pt x="2661285" y="2711494"/>
                </a:cubicBezTo>
                <a:cubicBezTo>
                  <a:pt x="2656165" y="2701255"/>
                  <a:pt x="2648585" y="2692444"/>
                  <a:pt x="2642235" y="2682919"/>
                </a:cubicBezTo>
                <a:cubicBezTo>
                  <a:pt x="2645410" y="2670219"/>
                  <a:pt x="2645265" y="2656185"/>
                  <a:pt x="2651760" y="2644819"/>
                </a:cubicBezTo>
                <a:cubicBezTo>
                  <a:pt x="2658443" y="2633123"/>
                  <a:pt x="2671569" y="2626471"/>
                  <a:pt x="2680335" y="2616244"/>
                </a:cubicBezTo>
                <a:cubicBezTo>
                  <a:pt x="2690666" y="2604191"/>
                  <a:pt x="2699385" y="2590844"/>
                  <a:pt x="2708910" y="2578144"/>
                </a:cubicBezTo>
                <a:cubicBezTo>
                  <a:pt x="2712085" y="2552744"/>
                  <a:pt x="2718435" y="2527542"/>
                  <a:pt x="2718435" y="2501944"/>
                </a:cubicBezTo>
                <a:cubicBezTo>
                  <a:pt x="2718435" y="2452096"/>
                  <a:pt x="2701681" y="2434929"/>
                  <a:pt x="2689860" y="2387644"/>
                </a:cubicBezTo>
                <a:lnTo>
                  <a:pt x="2680335" y="2349544"/>
                </a:lnTo>
                <a:cubicBezTo>
                  <a:pt x="2674516" y="2268079"/>
                  <a:pt x="2661285" y="2096196"/>
                  <a:pt x="2661285" y="2025694"/>
                </a:cubicBezTo>
                <a:cubicBezTo>
                  <a:pt x="2661285" y="1913763"/>
                  <a:pt x="2670647" y="1827459"/>
                  <a:pt x="2680335" y="1720894"/>
                </a:cubicBezTo>
                <a:cubicBezTo>
                  <a:pt x="2677160" y="1673269"/>
                  <a:pt x="2675807" y="1625487"/>
                  <a:pt x="2670810" y="1578019"/>
                </a:cubicBezTo>
                <a:cubicBezTo>
                  <a:pt x="2668970" y="1560539"/>
                  <a:pt x="2657663" y="1529053"/>
                  <a:pt x="2651760" y="1511344"/>
                </a:cubicBezTo>
                <a:cubicBezTo>
                  <a:pt x="2674989" y="1418426"/>
                  <a:pt x="2646625" y="1534450"/>
                  <a:pt x="2670810" y="1425619"/>
                </a:cubicBezTo>
                <a:cubicBezTo>
                  <a:pt x="2673650" y="1412840"/>
                  <a:pt x="2677160" y="1400219"/>
                  <a:pt x="2680335" y="1387519"/>
                </a:cubicBezTo>
                <a:cubicBezTo>
                  <a:pt x="2677160" y="1368469"/>
                  <a:pt x="2675000" y="1349222"/>
                  <a:pt x="2670810" y="1330369"/>
                </a:cubicBezTo>
                <a:cubicBezTo>
                  <a:pt x="2668632" y="1320568"/>
                  <a:pt x="2662355" y="1311777"/>
                  <a:pt x="2661285" y="1301794"/>
                </a:cubicBezTo>
                <a:cubicBezTo>
                  <a:pt x="2631509" y="1023885"/>
                  <a:pt x="2668667" y="1142966"/>
                  <a:pt x="2632710" y="1035094"/>
                </a:cubicBezTo>
                <a:cubicBezTo>
                  <a:pt x="2644927" y="986228"/>
                  <a:pt x="2653084" y="972391"/>
                  <a:pt x="2632710" y="911269"/>
                </a:cubicBezTo>
                <a:cubicBezTo>
                  <a:pt x="2628450" y="898490"/>
                  <a:pt x="2613660" y="892219"/>
                  <a:pt x="2604135" y="882694"/>
                </a:cubicBezTo>
                <a:cubicBezTo>
                  <a:pt x="2607310" y="866819"/>
                  <a:pt x="2609092" y="850601"/>
                  <a:pt x="2613660" y="835069"/>
                </a:cubicBezTo>
                <a:cubicBezTo>
                  <a:pt x="2624992" y="796540"/>
                  <a:pt x="2640727" y="759385"/>
                  <a:pt x="2651760" y="720769"/>
                </a:cubicBezTo>
                <a:lnTo>
                  <a:pt x="2670810" y="654094"/>
                </a:lnTo>
                <a:cubicBezTo>
                  <a:pt x="2667635" y="631869"/>
                  <a:pt x="2667736" y="608923"/>
                  <a:pt x="2661285" y="587419"/>
                </a:cubicBezTo>
                <a:cubicBezTo>
                  <a:pt x="2657996" y="576454"/>
                  <a:pt x="2644020" y="570152"/>
                  <a:pt x="2642235" y="558844"/>
                </a:cubicBezTo>
                <a:cubicBezTo>
                  <a:pt x="2634297" y="508568"/>
                  <a:pt x="2635885" y="457244"/>
                  <a:pt x="2632710" y="406444"/>
                </a:cubicBezTo>
                <a:cubicBezTo>
                  <a:pt x="2634349" y="383501"/>
                  <a:pt x="2653944" y="215593"/>
                  <a:pt x="2632710" y="177844"/>
                </a:cubicBezTo>
                <a:cubicBezTo>
                  <a:pt x="2598397" y="116843"/>
                  <a:pt x="2543082" y="122124"/>
                  <a:pt x="2489835" y="101644"/>
                </a:cubicBezTo>
                <a:cubicBezTo>
                  <a:pt x="2469956" y="93998"/>
                  <a:pt x="2453264" y="78557"/>
                  <a:pt x="2432685" y="73069"/>
                </a:cubicBezTo>
                <a:cubicBezTo>
                  <a:pt x="2404905" y="65661"/>
                  <a:pt x="2375585" y="66228"/>
                  <a:pt x="2346960" y="63544"/>
                </a:cubicBezTo>
                <a:cubicBezTo>
                  <a:pt x="2098841" y="40283"/>
                  <a:pt x="2162367" y="46061"/>
                  <a:pt x="1918335" y="34969"/>
                </a:cubicBezTo>
                <a:cubicBezTo>
                  <a:pt x="1708518" y="0"/>
                  <a:pt x="1821072" y="15919"/>
                  <a:pt x="1375410" y="15919"/>
                </a:cubicBezTo>
                <a:cubicBezTo>
                  <a:pt x="1286453" y="15919"/>
                  <a:pt x="1197610" y="22269"/>
                  <a:pt x="1108710" y="25444"/>
                </a:cubicBezTo>
                <a:cubicBezTo>
                  <a:pt x="904314" y="41796"/>
                  <a:pt x="857410" y="41101"/>
                  <a:pt x="661035" y="73069"/>
                </a:cubicBezTo>
                <a:cubicBezTo>
                  <a:pt x="594043" y="83975"/>
                  <a:pt x="527836" y="99289"/>
                  <a:pt x="461010" y="111169"/>
                </a:cubicBezTo>
                <a:cubicBezTo>
                  <a:pt x="384951" y="124691"/>
                  <a:pt x="308610" y="136569"/>
                  <a:pt x="232410" y="149269"/>
                </a:cubicBezTo>
                <a:cubicBezTo>
                  <a:pt x="191135" y="177844"/>
                  <a:pt x="139692" y="195592"/>
                  <a:pt x="108585" y="234994"/>
                </a:cubicBezTo>
                <a:cubicBezTo>
                  <a:pt x="88522" y="260408"/>
                  <a:pt x="94691" y="298278"/>
                  <a:pt x="89535" y="330244"/>
                </a:cubicBezTo>
                <a:cubicBezTo>
                  <a:pt x="78810" y="396737"/>
                  <a:pt x="70485" y="463594"/>
                  <a:pt x="60960" y="530269"/>
                </a:cubicBezTo>
                <a:cubicBezTo>
                  <a:pt x="38327" y="1164004"/>
                  <a:pt x="10794" y="1488111"/>
                  <a:pt x="51435" y="2120944"/>
                </a:cubicBezTo>
                <a:cubicBezTo>
                  <a:pt x="56822" y="2204834"/>
                  <a:pt x="80368" y="2286636"/>
                  <a:pt x="99060" y="2368594"/>
                </a:cubicBezTo>
                <a:cubicBezTo>
                  <a:pt x="146857" y="2578166"/>
                  <a:pt x="175380" y="2664269"/>
                  <a:pt x="232410" y="2854369"/>
                </a:cubicBezTo>
                <a:cubicBezTo>
                  <a:pt x="226060" y="2952794"/>
                  <a:pt x="227308" y="3052006"/>
                  <a:pt x="213360" y="3149644"/>
                </a:cubicBezTo>
                <a:cubicBezTo>
                  <a:pt x="204972" y="3208362"/>
                  <a:pt x="177367" y="3262932"/>
                  <a:pt x="165735" y="3321094"/>
                </a:cubicBezTo>
                <a:cubicBezTo>
                  <a:pt x="148739" y="3406072"/>
                  <a:pt x="140335" y="3492544"/>
                  <a:pt x="127635" y="3578269"/>
                </a:cubicBezTo>
                <a:cubicBezTo>
                  <a:pt x="121285" y="3667169"/>
                  <a:pt x="116511" y="3756196"/>
                  <a:pt x="108585" y="3844969"/>
                </a:cubicBezTo>
                <a:cubicBezTo>
                  <a:pt x="100634" y="3934024"/>
                  <a:pt x="88782" y="4022692"/>
                  <a:pt x="80010" y="4111669"/>
                </a:cubicBezTo>
                <a:cubicBezTo>
                  <a:pt x="66557" y="4248122"/>
                  <a:pt x="54610" y="4384719"/>
                  <a:pt x="41910" y="4521244"/>
                </a:cubicBezTo>
                <a:cubicBezTo>
                  <a:pt x="38735" y="4606969"/>
                  <a:pt x="36465" y="4692732"/>
                  <a:pt x="32385" y="4778419"/>
                </a:cubicBezTo>
                <a:cubicBezTo>
                  <a:pt x="18688" y="5066066"/>
                  <a:pt x="0" y="5146082"/>
                  <a:pt x="22860" y="5426119"/>
                </a:cubicBezTo>
                <a:cubicBezTo>
                  <a:pt x="39492" y="5629865"/>
                  <a:pt x="35651" y="5537426"/>
                  <a:pt x="108585" y="5683294"/>
                </a:cubicBezTo>
                <a:cubicBezTo>
                  <a:pt x="117565" y="5701255"/>
                  <a:pt x="112833" y="5726875"/>
                  <a:pt x="127635" y="5740444"/>
                </a:cubicBezTo>
                <a:cubicBezTo>
                  <a:pt x="153802" y="5764431"/>
                  <a:pt x="191135" y="5772194"/>
                  <a:pt x="222885" y="5788069"/>
                </a:cubicBezTo>
                <a:cubicBezTo>
                  <a:pt x="251460" y="5822994"/>
                  <a:pt x="272321" y="5866022"/>
                  <a:pt x="308610" y="5892844"/>
                </a:cubicBezTo>
                <a:cubicBezTo>
                  <a:pt x="394845" y="5956583"/>
                  <a:pt x="582944" y="5980129"/>
                  <a:pt x="670560" y="5988094"/>
                </a:cubicBezTo>
                <a:cubicBezTo>
                  <a:pt x="694594" y="5990279"/>
                  <a:pt x="1299040" y="6007139"/>
                  <a:pt x="1299210" y="6007144"/>
                </a:cubicBezTo>
                <a:lnTo>
                  <a:pt x="3004185" y="5959519"/>
                </a:lnTo>
                <a:cubicBezTo>
                  <a:pt x="3062025" y="5956150"/>
                  <a:pt x="3118219" y="5938703"/>
                  <a:pt x="3175635" y="5930944"/>
                </a:cubicBezTo>
                <a:cubicBezTo>
                  <a:pt x="3235747" y="5922821"/>
                  <a:pt x="3296534" y="5920277"/>
                  <a:pt x="3356610" y="5911894"/>
                </a:cubicBezTo>
                <a:cubicBezTo>
                  <a:pt x="3567945" y="5882405"/>
                  <a:pt x="3558348" y="5870476"/>
                  <a:pt x="3747135" y="5854744"/>
                </a:cubicBezTo>
                <a:cubicBezTo>
                  <a:pt x="3921616" y="5840204"/>
                  <a:pt x="4096793" y="5834066"/>
                  <a:pt x="4271010" y="5816644"/>
                </a:cubicBezTo>
                <a:lnTo>
                  <a:pt x="4556760" y="5788069"/>
                </a:lnTo>
                <a:cubicBezTo>
                  <a:pt x="4623651" y="5780200"/>
                  <a:pt x="4690009" y="5768280"/>
                  <a:pt x="4756785" y="5759494"/>
                </a:cubicBezTo>
                <a:cubicBezTo>
                  <a:pt x="4810668" y="5752404"/>
                  <a:pt x="4864735" y="5746794"/>
                  <a:pt x="4918710" y="5740444"/>
                </a:cubicBezTo>
                <a:cubicBezTo>
                  <a:pt x="4956810" y="5730919"/>
                  <a:pt x="4995525" y="5723583"/>
                  <a:pt x="5033010" y="5711869"/>
                </a:cubicBezTo>
                <a:cubicBezTo>
                  <a:pt x="5046563" y="5707634"/>
                  <a:pt x="5057390" y="5696478"/>
                  <a:pt x="5071110" y="5692819"/>
                </a:cubicBezTo>
                <a:cubicBezTo>
                  <a:pt x="5105409" y="5683673"/>
                  <a:pt x="5140960" y="5680119"/>
                  <a:pt x="5175885" y="5673769"/>
                </a:cubicBezTo>
                <a:cubicBezTo>
                  <a:pt x="5262298" y="5636735"/>
                  <a:pt x="5262810" y="5633194"/>
                  <a:pt x="5375910" y="5607094"/>
                </a:cubicBezTo>
                <a:cubicBezTo>
                  <a:pt x="5413546" y="5598409"/>
                  <a:pt x="5452821" y="5597738"/>
                  <a:pt x="5490210" y="5588044"/>
                </a:cubicBezTo>
                <a:cubicBezTo>
                  <a:pt x="5538805" y="5575445"/>
                  <a:pt x="5585979" y="5557774"/>
                  <a:pt x="5633085" y="5540419"/>
                </a:cubicBezTo>
                <a:cubicBezTo>
                  <a:pt x="5646409" y="5535510"/>
                  <a:pt x="5658055" y="5526775"/>
                  <a:pt x="5671185" y="5521369"/>
                </a:cubicBezTo>
                <a:cubicBezTo>
                  <a:pt x="5712077" y="5504531"/>
                  <a:pt x="5752541" y="5486074"/>
                  <a:pt x="5795010" y="5473744"/>
                </a:cubicBezTo>
                <a:cubicBezTo>
                  <a:pt x="6153871" y="5369559"/>
                  <a:pt x="5758944" y="5533718"/>
                  <a:pt x="6242685" y="5321344"/>
                </a:cubicBezTo>
                <a:cubicBezTo>
                  <a:pt x="6281689" y="5304220"/>
                  <a:pt x="6317995" y="5281349"/>
                  <a:pt x="6356985" y="5264194"/>
                </a:cubicBezTo>
                <a:cubicBezTo>
                  <a:pt x="6394044" y="5247888"/>
                  <a:pt x="6469241" y="5231928"/>
                  <a:pt x="6509385" y="5197519"/>
                </a:cubicBezTo>
                <a:cubicBezTo>
                  <a:pt x="6591042" y="5127527"/>
                  <a:pt x="6512955" y="5192759"/>
                  <a:pt x="6566535" y="5121319"/>
                </a:cubicBezTo>
                <a:cubicBezTo>
                  <a:pt x="6577311" y="5106951"/>
                  <a:pt x="6593859" y="5097587"/>
                  <a:pt x="6604635" y="5083219"/>
                </a:cubicBezTo>
                <a:cubicBezTo>
                  <a:pt x="6616358" y="5067588"/>
                  <a:pt x="6627551" y="5036351"/>
                  <a:pt x="6633210" y="5016544"/>
                </a:cubicBezTo>
                <a:cubicBezTo>
                  <a:pt x="6636806" y="5003957"/>
                  <a:pt x="6638885" y="4990956"/>
                  <a:pt x="6642735" y="4978444"/>
                </a:cubicBezTo>
                <a:cubicBezTo>
                  <a:pt x="6651593" y="4949655"/>
                  <a:pt x="6671310" y="4892719"/>
                  <a:pt x="6671310" y="4892719"/>
                </a:cubicBezTo>
                <a:cubicBezTo>
                  <a:pt x="6668135" y="4791119"/>
                  <a:pt x="6666991" y="4689435"/>
                  <a:pt x="6661785" y="4587919"/>
                </a:cubicBezTo>
                <a:cubicBezTo>
                  <a:pt x="6660635" y="4565498"/>
                  <a:pt x="6659932" y="4542343"/>
                  <a:pt x="6652260" y="4521244"/>
                </a:cubicBezTo>
                <a:cubicBezTo>
                  <a:pt x="6646835" y="4506325"/>
                  <a:pt x="6633210" y="4495844"/>
                  <a:pt x="6623685" y="4483144"/>
                </a:cubicBezTo>
                <a:cubicBezTo>
                  <a:pt x="6608307" y="4421632"/>
                  <a:pt x="6624443" y="4465231"/>
                  <a:pt x="6585585" y="4406944"/>
                </a:cubicBezTo>
                <a:cubicBezTo>
                  <a:pt x="6564715" y="4375639"/>
                  <a:pt x="6531059" y="4313492"/>
                  <a:pt x="6518910" y="4283119"/>
                </a:cubicBezTo>
                <a:cubicBezTo>
                  <a:pt x="6488673" y="4207528"/>
                  <a:pt x="6505267" y="4251714"/>
                  <a:pt x="6471285" y="4149769"/>
                </a:cubicBezTo>
                <a:cubicBezTo>
                  <a:pt x="6464935" y="4130719"/>
                  <a:pt x="6455827" y="4112376"/>
                  <a:pt x="6452235" y="4092619"/>
                </a:cubicBezTo>
                <a:lnTo>
                  <a:pt x="6433185" y="3987844"/>
                </a:lnTo>
                <a:cubicBezTo>
                  <a:pt x="6430010" y="3762419"/>
                  <a:pt x="6432437" y="3536845"/>
                  <a:pt x="6423660" y="3311569"/>
                </a:cubicBezTo>
                <a:cubicBezTo>
                  <a:pt x="6422878" y="3291504"/>
                  <a:pt x="6408548" y="3274110"/>
                  <a:pt x="6404610" y="3254419"/>
                </a:cubicBezTo>
                <a:lnTo>
                  <a:pt x="6395085" y="3206794"/>
                </a:lnTo>
                <a:cubicBezTo>
                  <a:pt x="6391910" y="3171869"/>
                  <a:pt x="6395873" y="3135537"/>
                  <a:pt x="6385560" y="3102019"/>
                </a:cubicBezTo>
                <a:cubicBezTo>
                  <a:pt x="6382193" y="3091078"/>
                  <a:pt x="6368139" y="3085543"/>
                  <a:pt x="6356985" y="3082969"/>
                </a:cubicBezTo>
                <a:cubicBezTo>
                  <a:pt x="6325894" y="3075794"/>
                  <a:pt x="6293485" y="3082969"/>
                  <a:pt x="6280785" y="308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457200"/>
            <a:ext cx="3293269" cy="543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Freeform 21"/>
          <p:cNvSpPr/>
          <p:nvPr/>
        </p:nvSpPr>
        <p:spPr>
          <a:xfrm>
            <a:off x="3971910" y="142875"/>
            <a:ext cx="4449029" cy="6110660"/>
          </a:xfrm>
          <a:custGeom>
            <a:avLst/>
            <a:gdLst>
              <a:gd name="connsiteX0" fmla="*/ 4419615 w 4449029"/>
              <a:gd name="connsiteY0" fmla="*/ 1476375 h 6110660"/>
              <a:gd name="connsiteX1" fmla="*/ 4419615 w 4449029"/>
              <a:gd name="connsiteY1" fmla="*/ 1476375 h 6110660"/>
              <a:gd name="connsiteX2" fmla="*/ 4333890 w 4449029"/>
              <a:gd name="connsiteY2" fmla="*/ 1466850 h 6110660"/>
              <a:gd name="connsiteX3" fmla="*/ 4276740 w 4449029"/>
              <a:gd name="connsiteY3" fmla="*/ 1447800 h 6110660"/>
              <a:gd name="connsiteX4" fmla="*/ 4248165 w 4449029"/>
              <a:gd name="connsiteY4" fmla="*/ 1438275 h 6110660"/>
              <a:gd name="connsiteX5" fmla="*/ 4076715 w 4449029"/>
              <a:gd name="connsiteY5" fmla="*/ 1447800 h 6110660"/>
              <a:gd name="connsiteX6" fmla="*/ 4019565 w 4449029"/>
              <a:gd name="connsiteY6" fmla="*/ 1466850 h 6110660"/>
              <a:gd name="connsiteX7" fmla="*/ 3990990 w 4449029"/>
              <a:gd name="connsiteY7" fmla="*/ 1476375 h 6110660"/>
              <a:gd name="connsiteX8" fmla="*/ 3933840 w 4449029"/>
              <a:gd name="connsiteY8" fmla="*/ 1504950 h 6110660"/>
              <a:gd name="connsiteX9" fmla="*/ 3724290 w 4449029"/>
              <a:gd name="connsiteY9" fmla="*/ 1485900 h 6110660"/>
              <a:gd name="connsiteX10" fmla="*/ 3467115 w 4449029"/>
              <a:gd name="connsiteY10" fmla="*/ 1495425 h 6110660"/>
              <a:gd name="connsiteX11" fmla="*/ 3371865 w 4449029"/>
              <a:gd name="connsiteY11" fmla="*/ 1504950 h 6110660"/>
              <a:gd name="connsiteX12" fmla="*/ 3276615 w 4449029"/>
              <a:gd name="connsiteY12" fmla="*/ 1485900 h 6110660"/>
              <a:gd name="connsiteX13" fmla="*/ 3095640 w 4449029"/>
              <a:gd name="connsiteY13" fmla="*/ 1504950 h 6110660"/>
              <a:gd name="connsiteX14" fmla="*/ 3057540 w 4449029"/>
              <a:gd name="connsiteY14" fmla="*/ 1514475 h 6110660"/>
              <a:gd name="connsiteX15" fmla="*/ 3000390 w 4449029"/>
              <a:gd name="connsiteY15" fmla="*/ 1533525 h 6110660"/>
              <a:gd name="connsiteX16" fmla="*/ 2838465 w 4449029"/>
              <a:gd name="connsiteY16" fmla="*/ 1476375 h 6110660"/>
              <a:gd name="connsiteX17" fmla="*/ 2571765 w 4449029"/>
              <a:gd name="connsiteY17" fmla="*/ 1485900 h 6110660"/>
              <a:gd name="connsiteX18" fmla="*/ 2524140 w 4449029"/>
              <a:gd name="connsiteY18" fmla="*/ 1495425 h 6110660"/>
              <a:gd name="connsiteX19" fmla="*/ 2495565 w 4449029"/>
              <a:gd name="connsiteY19" fmla="*/ 1485900 h 6110660"/>
              <a:gd name="connsiteX20" fmla="*/ 2362215 w 4449029"/>
              <a:gd name="connsiteY20" fmla="*/ 1466850 h 6110660"/>
              <a:gd name="connsiteX21" fmla="*/ 2143140 w 4449029"/>
              <a:gd name="connsiteY21" fmla="*/ 1476375 h 6110660"/>
              <a:gd name="connsiteX22" fmla="*/ 2114565 w 4449029"/>
              <a:gd name="connsiteY22" fmla="*/ 1485900 h 6110660"/>
              <a:gd name="connsiteX23" fmla="*/ 1819290 w 4449029"/>
              <a:gd name="connsiteY23" fmla="*/ 1476375 h 6110660"/>
              <a:gd name="connsiteX24" fmla="*/ 1685940 w 4449029"/>
              <a:gd name="connsiteY24" fmla="*/ 1476375 h 6110660"/>
              <a:gd name="connsiteX25" fmla="*/ 1628790 w 4449029"/>
              <a:gd name="connsiteY25" fmla="*/ 1504950 h 6110660"/>
              <a:gd name="connsiteX26" fmla="*/ 1371615 w 4449029"/>
              <a:gd name="connsiteY26" fmla="*/ 1514475 h 6110660"/>
              <a:gd name="connsiteX27" fmla="*/ 1343040 w 4449029"/>
              <a:gd name="connsiteY27" fmla="*/ 1524000 h 6110660"/>
              <a:gd name="connsiteX28" fmla="*/ 1343040 w 4449029"/>
              <a:gd name="connsiteY28" fmla="*/ 1600200 h 6110660"/>
              <a:gd name="connsiteX29" fmla="*/ 1343040 w 4449029"/>
              <a:gd name="connsiteY29" fmla="*/ 2057400 h 6110660"/>
              <a:gd name="connsiteX30" fmla="*/ 1362090 w 4449029"/>
              <a:gd name="connsiteY30" fmla="*/ 2085975 h 6110660"/>
              <a:gd name="connsiteX31" fmla="*/ 1371615 w 4449029"/>
              <a:gd name="connsiteY31" fmla="*/ 2200275 h 6110660"/>
              <a:gd name="connsiteX32" fmla="*/ 1428765 w 4449029"/>
              <a:gd name="connsiteY32" fmla="*/ 2266950 h 6110660"/>
              <a:gd name="connsiteX33" fmla="*/ 1428765 w 4449029"/>
              <a:gd name="connsiteY33" fmla="*/ 2667000 h 6110660"/>
              <a:gd name="connsiteX34" fmla="*/ 1409715 w 4449029"/>
              <a:gd name="connsiteY34" fmla="*/ 2714625 h 6110660"/>
              <a:gd name="connsiteX35" fmla="*/ 1390665 w 4449029"/>
              <a:gd name="connsiteY35" fmla="*/ 2790825 h 6110660"/>
              <a:gd name="connsiteX36" fmla="*/ 1400190 w 4449029"/>
              <a:gd name="connsiteY36" fmla="*/ 2857500 h 6110660"/>
              <a:gd name="connsiteX37" fmla="*/ 1400190 w 4449029"/>
              <a:gd name="connsiteY37" fmla="*/ 3133725 h 6110660"/>
              <a:gd name="connsiteX38" fmla="*/ 1409715 w 4449029"/>
              <a:gd name="connsiteY38" fmla="*/ 3162300 h 6110660"/>
              <a:gd name="connsiteX39" fmla="*/ 1390665 w 4449029"/>
              <a:gd name="connsiteY39" fmla="*/ 3276600 h 6110660"/>
              <a:gd name="connsiteX40" fmla="*/ 1371615 w 4449029"/>
              <a:gd name="connsiteY40" fmla="*/ 3305175 h 6110660"/>
              <a:gd name="connsiteX41" fmla="*/ 1295415 w 4449029"/>
              <a:gd name="connsiteY41" fmla="*/ 3419475 h 6110660"/>
              <a:gd name="connsiteX42" fmla="*/ 1295415 w 4449029"/>
              <a:gd name="connsiteY42" fmla="*/ 3562350 h 6110660"/>
              <a:gd name="connsiteX43" fmla="*/ 1314465 w 4449029"/>
              <a:gd name="connsiteY43" fmla="*/ 3590925 h 6110660"/>
              <a:gd name="connsiteX44" fmla="*/ 1333515 w 4449029"/>
              <a:gd name="connsiteY44" fmla="*/ 3743325 h 6110660"/>
              <a:gd name="connsiteX45" fmla="*/ 1352565 w 4449029"/>
              <a:gd name="connsiteY45" fmla="*/ 3790950 h 6110660"/>
              <a:gd name="connsiteX46" fmla="*/ 1371615 w 4449029"/>
              <a:gd name="connsiteY46" fmla="*/ 3876675 h 6110660"/>
              <a:gd name="connsiteX47" fmla="*/ 1409715 w 4449029"/>
              <a:gd name="connsiteY47" fmla="*/ 4000500 h 6110660"/>
              <a:gd name="connsiteX48" fmla="*/ 1419240 w 4449029"/>
              <a:gd name="connsiteY48" fmla="*/ 4048125 h 6110660"/>
              <a:gd name="connsiteX49" fmla="*/ 1438290 w 4449029"/>
              <a:gd name="connsiteY49" fmla="*/ 4076700 h 6110660"/>
              <a:gd name="connsiteX50" fmla="*/ 1457340 w 4449029"/>
              <a:gd name="connsiteY50" fmla="*/ 4162425 h 6110660"/>
              <a:gd name="connsiteX51" fmla="*/ 1476390 w 4449029"/>
              <a:gd name="connsiteY51" fmla="*/ 4219575 h 6110660"/>
              <a:gd name="connsiteX52" fmla="*/ 1409715 w 4449029"/>
              <a:gd name="connsiteY52" fmla="*/ 4352925 h 6110660"/>
              <a:gd name="connsiteX53" fmla="*/ 1409715 w 4449029"/>
              <a:gd name="connsiteY53" fmla="*/ 4352925 h 6110660"/>
              <a:gd name="connsiteX54" fmla="*/ 1390665 w 4449029"/>
              <a:gd name="connsiteY54" fmla="*/ 4400550 h 6110660"/>
              <a:gd name="connsiteX55" fmla="*/ 1400190 w 4449029"/>
              <a:gd name="connsiteY55" fmla="*/ 4476750 h 6110660"/>
              <a:gd name="connsiteX56" fmla="*/ 1400190 w 4449029"/>
              <a:gd name="connsiteY56" fmla="*/ 4619625 h 6110660"/>
              <a:gd name="connsiteX57" fmla="*/ 1371615 w 4449029"/>
              <a:gd name="connsiteY57" fmla="*/ 4648200 h 6110660"/>
              <a:gd name="connsiteX58" fmla="*/ 1381140 w 4449029"/>
              <a:gd name="connsiteY58" fmla="*/ 4819650 h 6110660"/>
              <a:gd name="connsiteX59" fmla="*/ 1419240 w 4449029"/>
              <a:gd name="connsiteY59" fmla="*/ 4867275 h 6110660"/>
              <a:gd name="connsiteX60" fmla="*/ 1438290 w 4449029"/>
              <a:gd name="connsiteY60" fmla="*/ 4924425 h 6110660"/>
              <a:gd name="connsiteX61" fmla="*/ 1447815 w 4449029"/>
              <a:gd name="connsiteY61" fmla="*/ 4953000 h 6110660"/>
              <a:gd name="connsiteX62" fmla="*/ 1457340 w 4449029"/>
              <a:gd name="connsiteY62" fmla="*/ 4991100 h 6110660"/>
              <a:gd name="connsiteX63" fmla="*/ 1485915 w 4449029"/>
              <a:gd name="connsiteY63" fmla="*/ 5248275 h 6110660"/>
              <a:gd name="connsiteX64" fmla="*/ 1504965 w 4449029"/>
              <a:gd name="connsiteY64" fmla="*/ 5276850 h 6110660"/>
              <a:gd name="connsiteX65" fmla="*/ 1447815 w 4449029"/>
              <a:gd name="connsiteY65" fmla="*/ 5305425 h 6110660"/>
              <a:gd name="connsiteX66" fmla="*/ 1466865 w 4449029"/>
              <a:gd name="connsiteY66" fmla="*/ 5372100 h 6110660"/>
              <a:gd name="connsiteX67" fmla="*/ 1495440 w 4449029"/>
              <a:gd name="connsiteY67" fmla="*/ 5381625 h 6110660"/>
              <a:gd name="connsiteX68" fmla="*/ 1524015 w 4449029"/>
              <a:gd name="connsiteY68" fmla="*/ 5438775 h 6110660"/>
              <a:gd name="connsiteX69" fmla="*/ 1476390 w 4449029"/>
              <a:gd name="connsiteY69" fmla="*/ 5505450 h 6110660"/>
              <a:gd name="connsiteX70" fmla="*/ 1457340 w 4449029"/>
              <a:gd name="connsiteY70" fmla="*/ 5534025 h 6110660"/>
              <a:gd name="connsiteX71" fmla="*/ 1447815 w 4449029"/>
              <a:gd name="connsiteY71" fmla="*/ 5915025 h 6110660"/>
              <a:gd name="connsiteX72" fmla="*/ 1409715 w 4449029"/>
              <a:gd name="connsiteY72" fmla="*/ 5934075 h 6110660"/>
              <a:gd name="connsiteX73" fmla="*/ 1343040 w 4449029"/>
              <a:gd name="connsiteY73" fmla="*/ 6010275 h 6110660"/>
              <a:gd name="connsiteX74" fmla="*/ 1285890 w 4449029"/>
              <a:gd name="connsiteY74" fmla="*/ 6076950 h 6110660"/>
              <a:gd name="connsiteX75" fmla="*/ 1247790 w 4449029"/>
              <a:gd name="connsiteY75" fmla="*/ 6086475 h 6110660"/>
              <a:gd name="connsiteX76" fmla="*/ 1162065 w 4449029"/>
              <a:gd name="connsiteY76" fmla="*/ 6105525 h 6110660"/>
              <a:gd name="connsiteX77" fmla="*/ 990615 w 4449029"/>
              <a:gd name="connsiteY77" fmla="*/ 6096000 h 6110660"/>
              <a:gd name="connsiteX78" fmla="*/ 895365 w 4449029"/>
              <a:gd name="connsiteY78" fmla="*/ 6029325 h 6110660"/>
              <a:gd name="connsiteX79" fmla="*/ 847740 w 4449029"/>
              <a:gd name="connsiteY79" fmla="*/ 6010275 h 6110660"/>
              <a:gd name="connsiteX80" fmla="*/ 809640 w 4449029"/>
              <a:gd name="connsiteY80" fmla="*/ 5972175 h 6110660"/>
              <a:gd name="connsiteX81" fmla="*/ 781065 w 4449029"/>
              <a:gd name="connsiteY81" fmla="*/ 5962650 h 6110660"/>
              <a:gd name="connsiteX82" fmla="*/ 752490 w 4449029"/>
              <a:gd name="connsiteY82" fmla="*/ 5943600 h 6110660"/>
              <a:gd name="connsiteX83" fmla="*/ 666765 w 4449029"/>
              <a:gd name="connsiteY83" fmla="*/ 5924550 h 6110660"/>
              <a:gd name="connsiteX84" fmla="*/ 638190 w 4449029"/>
              <a:gd name="connsiteY84" fmla="*/ 5915025 h 6110660"/>
              <a:gd name="connsiteX85" fmla="*/ 571515 w 4449029"/>
              <a:gd name="connsiteY85" fmla="*/ 5905500 h 6110660"/>
              <a:gd name="connsiteX86" fmla="*/ 523890 w 4449029"/>
              <a:gd name="connsiteY86" fmla="*/ 5895975 h 6110660"/>
              <a:gd name="connsiteX87" fmla="*/ 314340 w 4449029"/>
              <a:gd name="connsiteY87" fmla="*/ 5886450 h 6110660"/>
              <a:gd name="connsiteX88" fmla="*/ 276240 w 4449029"/>
              <a:gd name="connsiteY88" fmla="*/ 5876925 h 6110660"/>
              <a:gd name="connsiteX89" fmla="*/ 209565 w 4449029"/>
              <a:gd name="connsiteY89" fmla="*/ 5819775 h 6110660"/>
              <a:gd name="connsiteX90" fmla="*/ 180990 w 4449029"/>
              <a:gd name="connsiteY90" fmla="*/ 5800725 h 6110660"/>
              <a:gd name="connsiteX91" fmla="*/ 123840 w 4449029"/>
              <a:gd name="connsiteY91" fmla="*/ 5753100 h 6110660"/>
              <a:gd name="connsiteX92" fmla="*/ 19065 w 4449029"/>
              <a:gd name="connsiteY92" fmla="*/ 5400675 h 6110660"/>
              <a:gd name="connsiteX93" fmla="*/ 15 w 4449029"/>
              <a:gd name="connsiteY93" fmla="*/ 4972050 h 6110660"/>
              <a:gd name="connsiteX94" fmla="*/ 9540 w 4449029"/>
              <a:gd name="connsiteY94" fmla="*/ 3676650 h 6110660"/>
              <a:gd name="connsiteX95" fmla="*/ 38115 w 4449029"/>
              <a:gd name="connsiteY95" fmla="*/ 3248025 h 6110660"/>
              <a:gd name="connsiteX96" fmla="*/ 47640 w 4449029"/>
              <a:gd name="connsiteY96" fmla="*/ 2847975 h 6110660"/>
              <a:gd name="connsiteX97" fmla="*/ 66690 w 4449029"/>
              <a:gd name="connsiteY97" fmla="*/ 1857375 h 6110660"/>
              <a:gd name="connsiteX98" fmla="*/ 76215 w 4449029"/>
              <a:gd name="connsiteY98" fmla="*/ 666750 h 6110660"/>
              <a:gd name="connsiteX99" fmla="*/ 104790 w 4449029"/>
              <a:gd name="connsiteY99" fmla="*/ 523875 h 6110660"/>
              <a:gd name="connsiteX100" fmla="*/ 133365 w 4449029"/>
              <a:gd name="connsiteY100" fmla="*/ 390525 h 6110660"/>
              <a:gd name="connsiteX101" fmla="*/ 152415 w 4449029"/>
              <a:gd name="connsiteY101" fmla="*/ 352425 h 6110660"/>
              <a:gd name="connsiteX102" fmla="*/ 190515 w 4449029"/>
              <a:gd name="connsiteY102" fmla="*/ 285750 h 6110660"/>
              <a:gd name="connsiteX103" fmla="*/ 209565 w 4449029"/>
              <a:gd name="connsiteY103" fmla="*/ 238125 h 6110660"/>
              <a:gd name="connsiteX104" fmla="*/ 247665 w 4449029"/>
              <a:gd name="connsiteY104" fmla="*/ 180975 h 6110660"/>
              <a:gd name="connsiteX105" fmla="*/ 266715 w 4449029"/>
              <a:gd name="connsiteY105" fmla="*/ 114300 h 6110660"/>
              <a:gd name="connsiteX106" fmla="*/ 285765 w 4449029"/>
              <a:gd name="connsiteY106" fmla="*/ 57150 h 6110660"/>
              <a:gd name="connsiteX107" fmla="*/ 295290 w 4449029"/>
              <a:gd name="connsiteY107" fmla="*/ 28575 h 6110660"/>
              <a:gd name="connsiteX108" fmla="*/ 304815 w 4449029"/>
              <a:gd name="connsiteY108" fmla="*/ 0 h 6110660"/>
              <a:gd name="connsiteX109" fmla="*/ 1209690 w 4449029"/>
              <a:gd name="connsiteY109" fmla="*/ 9525 h 6110660"/>
              <a:gd name="connsiteX110" fmla="*/ 2876565 w 4449029"/>
              <a:gd name="connsiteY110" fmla="*/ 38100 h 6110660"/>
              <a:gd name="connsiteX111" fmla="*/ 3067065 w 4449029"/>
              <a:gd name="connsiteY111" fmla="*/ 57150 h 6110660"/>
              <a:gd name="connsiteX112" fmla="*/ 3695715 w 4449029"/>
              <a:gd name="connsiteY112" fmla="*/ 66675 h 6110660"/>
              <a:gd name="connsiteX113" fmla="*/ 3971940 w 4449029"/>
              <a:gd name="connsiteY113" fmla="*/ 76200 h 6110660"/>
              <a:gd name="connsiteX114" fmla="*/ 4114815 w 4449029"/>
              <a:gd name="connsiteY114" fmla="*/ 104775 h 6110660"/>
              <a:gd name="connsiteX115" fmla="*/ 4248165 w 4449029"/>
              <a:gd name="connsiteY115" fmla="*/ 133350 h 6110660"/>
              <a:gd name="connsiteX116" fmla="*/ 4286265 w 4449029"/>
              <a:gd name="connsiteY116" fmla="*/ 142875 h 6110660"/>
              <a:gd name="connsiteX117" fmla="*/ 4371990 w 4449029"/>
              <a:gd name="connsiteY117" fmla="*/ 152400 h 6110660"/>
              <a:gd name="connsiteX118" fmla="*/ 4400565 w 4449029"/>
              <a:gd name="connsiteY118" fmla="*/ 161925 h 6110660"/>
              <a:gd name="connsiteX119" fmla="*/ 4438665 w 4449029"/>
              <a:gd name="connsiteY119" fmla="*/ 171450 h 6110660"/>
              <a:gd name="connsiteX120" fmla="*/ 4448190 w 4449029"/>
              <a:gd name="connsiteY120" fmla="*/ 219075 h 6110660"/>
              <a:gd name="connsiteX121" fmla="*/ 4429140 w 4449029"/>
              <a:gd name="connsiteY121" fmla="*/ 981075 h 6110660"/>
              <a:gd name="connsiteX122" fmla="*/ 4419615 w 4449029"/>
              <a:gd name="connsiteY122" fmla="*/ 1590675 h 6110660"/>
              <a:gd name="connsiteX123" fmla="*/ 4419615 w 4449029"/>
              <a:gd name="connsiteY123" fmla="*/ 1476375 h 6110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449029" h="6110660">
                <a:moveTo>
                  <a:pt x="4419615" y="1476375"/>
                </a:moveTo>
                <a:lnTo>
                  <a:pt x="4419615" y="1476375"/>
                </a:lnTo>
                <a:cubicBezTo>
                  <a:pt x="4391040" y="1473200"/>
                  <a:pt x="4362083" y="1472489"/>
                  <a:pt x="4333890" y="1466850"/>
                </a:cubicBezTo>
                <a:cubicBezTo>
                  <a:pt x="4314199" y="1462912"/>
                  <a:pt x="4295790" y="1454150"/>
                  <a:pt x="4276740" y="1447800"/>
                </a:cubicBezTo>
                <a:lnTo>
                  <a:pt x="4248165" y="1438275"/>
                </a:lnTo>
                <a:cubicBezTo>
                  <a:pt x="4191015" y="1441450"/>
                  <a:pt x="4133511" y="1440700"/>
                  <a:pt x="4076715" y="1447800"/>
                </a:cubicBezTo>
                <a:cubicBezTo>
                  <a:pt x="4056790" y="1450291"/>
                  <a:pt x="4038615" y="1460500"/>
                  <a:pt x="4019565" y="1466850"/>
                </a:cubicBezTo>
                <a:cubicBezTo>
                  <a:pt x="4010040" y="1470025"/>
                  <a:pt x="3999344" y="1470806"/>
                  <a:pt x="3990990" y="1476375"/>
                </a:cubicBezTo>
                <a:cubicBezTo>
                  <a:pt x="3954061" y="1500994"/>
                  <a:pt x="3973275" y="1491805"/>
                  <a:pt x="3933840" y="1504950"/>
                </a:cubicBezTo>
                <a:cubicBezTo>
                  <a:pt x="3852969" y="1477993"/>
                  <a:pt x="3885133" y="1485900"/>
                  <a:pt x="3724290" y="1485900"/>
                </a:cubicBezTo>
                <a:cubicBezTo>
                  <a:pt x="3638506" y="1485900"/>
                  <a:pt x="3552840" y="1492250"/>
                  <a:pt x="3467115" y="1495425"/>
                </a:cubicBezTo>
                <a:cubicBezTo>
                  <a:pt x="3413326" y="1522319"/>
                  <a:pt x="3440865" y="1517887"/>
                  <a:pt x="3371865" y="1504950"/>
                </a:cubicBezTo>
                <a:cubicBezTo>
                  <a:pt x="3340041" y="1498983"/>
                  <a:pt x="3276615" y="1485900"/>
                  <a:pt x="3276615" y="1485900"/>
                </a:cubicBezTo>
                <a:cubicBezTo>
                  <a:pt x="3190417" y="1492531"/>
                  <a:pt x="3167086" y="1490661"/>
                  <a:pt x="3095640" y="1504950"/>
                </a:cubicBezTo>
                <a:cubicBezTo>
                  <a:pt x="3082803" y="1507517"/>
                  <a:pt x="3070079" y="1510713"/>
                  <a:pt x="3057540" y="1514475"/>
                </a:cubicBezTo>
                <a:cubicBezTo>
                  <a:pt x="3038306" y="1520245"/>
                  <a:pt x="3000390" y="1533525"/>
                  <a:pt x="3000390" y="1533525"/>
                </a:cubicBezTo>
                <a:cubicBezTo>
                  <a:pt x="2868129" y="1500460"/>
                  <a:pt x="2919766" y="1525156"/>
                  <a:pt x="2838465" y="1476375"/>
                </a:cubicBezTo>
                <a:cubicBezTo>
                  <a:pt x="2749565" y="1479550"/>
                  <a:pt x="2660559" y="1480519"/>
                  <a:pt x="2571765" y="1485900"/>
                </a:cubicBezTo>
                <a:cubicBezTo>
                  <a:pt x="2555605" y="1486879"/>
                  <a:pt x="2540329" y="1495425"/>
                  <a:pt x="2524140" y="1495425"/>
                </a:cubicBezTo>
                <a:cubicBezTo>
                  <a:pt x="2514100" y="1495425"/>
                  <a:pt x="2505469" y="1487551"/>
                  <a:pt x="2495565" y="1485900"/>
                </a:cubicBezTo>
                <a:cubicBezTo>
                  <a:pt x="2224057" y="1440649"/>
                  <a:pt x="2533585" y="1501124"/>
                  <a:pt x="2362215" y="1466850"/>
                </a:cubicBezTo>
                <a:cubicBezTo>
                  <a:pt x="2289190" y="1470025"/>
                  <a:pt x="2216019" y="1470769"/>
                  <a:pt x="2143140" y="1476375"/>
                </a:cubicBezTo>
                <a:cubicBezTo>
                  <a:pt x="2133129" y="1477145"/>
                  <a:pt x="2124605" y="1485900"/>
                  <a:pt x="2114565" y="1485900"/>
                </a:cubicBezTo>
                <a:cubicBezTo>
                  <a:pt x="2016089" y="1485900"/>
                  <a:pt x="1917715" y="1479550"/>
                  <a:pt x="1819290" y="1476375"/>
                </a:cubicBezTo>
                <a:cubicBezTo>
                  <a:pt x="1764849" y="1458228"/>
                  <a:pt x="1774856" y="1457322"/>
                  <a:pt x="1685940" y="1476375"/>
                </a:cubicBezTo>
                <a:cubicBezTo>
                  <a:pt x="1617065" y="1491134"/>
                  <a:pt x="1696244" y="1500453"/>
                  <a:pt x="1628790" y="1504950"/>
                </a:cubicBezTo>
                <a:cubicBezTo>
                  <a:pt x="1543196" y="1510656"/>
                  <a:pt x="1457340" y="1511300"/>
                  <a:pt x="1371615" y="1514475"/>
                </a:cubicBezTo>
                <a:cubicBezTo>
                  <a:pt x="1362090" y="1517650"/>
                  <a:pt x="1350140" y="1516900"/>
                  <a:pt x="1343040" y="1524000"/>
                </a:cubicBezTo>
                <a:cubicBezTo>
                  <a:pt x="1323514" y="1543526"/>
                  <a:pt x="1339417" y="1582086"/>
                  <a:pt x="1343040" y="1600200"/>
                </a:cubicBezTo>
                <a:cubicBezTo>
                  <a:pt x="1341547" y="1652446"/>
                  <a:pt x="1321557" y="1942826"/>
                  <a:pt x="1343040" y="2057400"/>
                </a:cubicBezTo>
                <a:cubicBezTo>
                  <a:pt x="1345150" y="2068652"/>
                  <a:pt x="1355740" y="2076450"/>
                  <a:pt x="1362090" y="2085975"/>
                </a:cubicBezTo>
                <a:cubicBezTo>
                  <a:pt x="1365265" y="2124075"/>
                  <a:pt x="1362342" y="2163184"/>
                  <a:pt x="1371615" y="2200275"/>
                </a:cubicBezTo>
                <a:cubicBezTo>
                  <a:pt x="1375688" y="2216567"/>
                  <a:pt x="1416613" y="2254798"/>
                  <a:pt x="1428765" y="2266950"/>
                </a:cubicBezTo>
                <a:cubicBezTo>
                  <a:pt x="1433749" y="2396534"/>
                  <a:pt x="1447446" y="2536231"/>
                  <a:pt x="1428765" y="2667000"/>
                </a:cubicBezTo>
                <a:cubicBezTo>
                  <a:pt x="1426347" y="2683926"/>
                  <a:pt x="1415718" y="2698616"/>
                  <a:pt x="1409715" y="2714625"/>
                </a:cubicBezTo>
                <a:cubicBezTo>
                  <a:pt x="1397163" y="2748098"/>
                  <a:pt x="1398786" y="2750222"/>
                  <a:pt x="1390665" y="2790825"/>
                </a:cubicBezTo>
                <a:cubicBezTo>
                  <a:pt x="1393840" y="2813050"/>
                  <a:pt x="1400190" y="2835049"/>
                  <a:pt x="1400190" y="2857500"/>
                </a:cubicBezTo>
                <a:cubicBezTo>
                  <a:pt x="1400190" y="3032709"/>
                  <a:pt x="1378687" y="3004709"/>
                  <a:pt x="1400190" y="3133725"/>
                </a:cubicBezTo>
                <a:cubicBezTo>
                  <a:pt x="1401841" y="3143629"/>
                  <a:pt x="1406540" y="3152775"/>
                  <a:pt x="1409715" y="3162300"/>
                </a:cubicBezTo>
                <a:cubicBezTo>
                  <a:pt x="1403365" y="3200400"/>
                  <a:pt x="1400617" y="3239279"/>
                  <a:pt x="1390665" y="3276600"/>
                </a:cubicBezTo>
                <a:cubicBezTo>
                  <a:pt x="1387715" y="3287661"/>
                  <a:pt x="1378348" y="3295917"/>
                  <a:pt x="1371615" y="3305175"/>
                </a:cubicBezTo>
                <a:cubicBezTo>
                  <a:pt x="1301568" y="3401490"/>
                  <a:pt x="1330622" y="3349061"/>
                  <a:pt x="1295415" y="3419475"/>
                </a:cubicBezTo>
                <a:cubicBezTo>
                  <a:pt x="1283063" y="3481237"/>
                  <a:pt x="1277518" y="3484796"/>
                  <a:pt x="1295415" y="3562350"/>
                </a:cubicBezTo>
                <a:cubicBezTo>
                  <a:pt x="1297989" y="3573504"/>
                  <a:pt x="1308115" y="3581400"/>
                  <a:pt x="1314465" y="3590925"/>
                </a:cubicBezTo>
                <a:cubicBezTo>
                  <a:pt x="1320815" y="3641725"/>
                  <a:pt x="1323936" y="3693034"/>
                  <a:pt x="1333515" y="3743325"/>
                </a:cubicBezTo>
                <a:cubicBezTo>
                  <a:pt x="1336714" y="3760121"/>
                  <a:pt x="1347868" y="3774510"/>
                  <a:pt x="1352565" y="3790950"/>
                </a:cubicBezTo>
                <a:cubicBezTo>
                  <a:pt x="1360607" y="3819096"/>
                  <a:pt x="1366528" y="3847848"/>
                  <a:pt x="1371615" y="3876675"/>
                </a:cubicBezTo>
                <a:cubicBezTo>
                  <a:pt x="1390332" y="3982738"/>
                  <a:pt x="1362983" y="3922613"/>
                  <a:pt x="1409715" y="4000500"/>
                </a:cubicBezTo>
                <a:cubicBezTo>
                  <a:pt x="1412890" y="4016375"/>
                  <a:pt x="1413556" y="4032966"/>
                  <a:pt x="1419240" y="4048125"/>
                </a:cubicBezTo>
                <a:cubicBezTo>
                  <a:pt x="1423260" y="4058844"/>
                  <a:pt x="1434670" y="4065840"/>
                  <a:pt x="1438290" y="4076700"/>
                </a:cubicBezTo>
                <a:cubicBezTo>
                  <a:pt x="1447547" y="4104470"/>
                  <a:pt x="1449798" y="4134141"/>
                  <a:pt x="1457340" y="4162425"/>
                </a:cubicBezTo>
                <a:cubicBezTo>
                  <a:pt x="1462514" y="4181827"/>
                  <a:pt x="1476390" y="4219575"/>
                  <a:pt x="1476390" y="4219575"/>
                </a:cubicBezTo>
                <a:cubicBezTo>
                  <a:pt x="1457885" y="4293596"/>
                  <a:pt x="1473600" y="4246450"/>
                  <a:pt x="1409715" y="4352925"/>
                </a:cubicBezTo>
                <a:lnTo>
                  <a:pt x="1409715" y="4352925"/>
                </a:lnTo>
                <a:lnTo>
                  <a:pt x="1390665" y="4400550"/>
                </a:lnTo>
                <a:cubicBezTo>
                  <a:pt x="1393840" y="4425950"/>
                  <a:pt x="1395611" y="4451565"/>
                  <a:pt x="1400190" y="4476750"/>
                </a:cubicBezTo>
                <a:cubicBezTo>
                  <a:pt x="1413537" y="4550158"/>
                  <a:pt x="1442033" y="4462714"/>
                  <a:pt x="1400190" y="4619625"/>
                </a:cubicBezTo>
                <a:cubicBezTo>
                  <a:pt x="1396719" y="4632641"/>
                  <a:pt x="1381140" y="4638675"/>
                  <a:pt x="1371615" y="4648200"/>
                </a:cubicBezTo>
                <a:cubicBezTo>
                  <a:pt x="1349698" y="4713952"/>
                  <a:pt x="1347357" y="4707041"/>
                  <a:pt x="1381140" y="4819650"/>
                </a:cubicBezTo>
                <a:cubicBezTo>
                  <a:pt x="1386982" y="4839123"/>
                  <a:pt x="1406540" y="4851400"/>
                  <a:pt x="1419240" y="4867275"/>
                </a:cubicBezTo>
                <a:lnTo>
                  <a:pt x="1438290" y="4924425"/>
                </a:lnTo>
                <a:cubicBezTo>
                  <a:pt x="1441465" y="4933950"/>
                  <a:pt x="1445380" y="4943260"/>
                  <a:pt x="1447815" y="4953000"/>
                </a:cubicBezTo>
                <a:lnTo>
                  <a:pt x="1457340" y="4991100"/>
                </a:lnTo>
                <a:cubicBezTo>
                  <a:pt x="1464348" y="5152292"/>
                  <a:pt x="1434785" y="5158798"/>
                  <a:pt x="1485915" y="5248275"/>
                </a:cubicBezTo>
                <a:cubicBezTo>
                  <a:pt x="1491595" y="5258214"/>
                  <a:pt x="1498615" y="5267325"/>
                  <a:pt x="1504965" y="5276850"/>
                </a:cubicBezTo>
                <a:cubicBezTo>
                  <a:pt x="1493870" y="5280548"/>
                  <a:pt x="1452431" y="5291577"/>
                  <a:pt x="1447815" y="5305425"/>
                </a:cubicBezTo>
                <a:cubicBezTo>
                  <a:pt x="1447753" y="5305610"/>
                  <a:pt x="1462421" y="5367656"/>
                  <a:pt x="1466865" y="5372100"/>
                </a:cubicBezTo>
                <a:cubicBezTo>
                  <a:pt x="1473965" y="5379200"/>
                  <a:pt x="1485915" y="5378450"/>
                  <a:pt x="1495440" y="5381625"/>
                </a:cubicBezTo>
                <a:cubicBezTo>
                  <a:pt x="1502427" y="5392105"/>
                  <a:pt x="1526335" y="5422537"/>
                  <a:pt x="1524015" y="5438775"/>
                </a:cubicBezTo>
                <a:cubicBezTo>
                  <a:pt x="1519153" y="5472810"/>
                  <a:pt x="1495830" y="5482122"/>
                  <a:pt x="1476390" y="5505450"/>
                </a:cubicBezTo>
                <a:cubicBezTo>
                  <a:pt x="1469061" y="5514244"/>
                  <a:pt x="1463690" y="5524500"/>
                  <a:pt x="1457340" y="5534025"/>
                </a:cubicBezTo>
                <a:cubicBezTo>
                  <a:pt x="1454165" y="5661025"/>
                  <a:pt x="1462833" y="5788876"/>
                  <a:pt x="1447815" y="5915025"/>
                </a:cubicBezTo>
                <a:cubicBezTo>
                  <a:pt x="1446136" y="5929124"/>
                  <a:pt x="1419755" y="5924035"/>
                  <a:pt x="1409715" y="5934075"/>
                </a:cubicBezTo>
                <a:cubicBezTo>
                  <a:pt x="1298590" y="6045200"/>
                  <a:pt x="1424003" y="5956300"/>
                  <a:pt x="1343040" y="6010275"/>
                </a:cubicBezTo>
                <a:cubicBezTo>
                  <a:pt x="1326646" y="6034866"/>
                  <a:pt x="1312287" y="6060452"/>
                  <a:pt x="1285890" y="6076950"/>
                </a:cubicBezTo>
                <a:cubicBezTo>
                  <a:pt x="1274789" y="6083888"/>
                  <a:pt x="1260569" y="6083635"/>
                  <a:pt x="1247790" y="6086475"/>
                </a:cubicBezTo>
                <a:cubicBezTo>
                  <a:pt x="1138959" y="6110660"/>
                  <a:pt x="1254983" y="6082296"/>
                  <a:pt x="1162065" y="6105525"/>
                </a:cubicBezTo>
                <a:cubicBezTo>
                  <a:pt x="1104915" y="6102350"/>
                  <a:pt x="1047007" y="6105807"/>
                  <a:pt x="990615" y="6096000"/>
                </a:cubicBezTo>
                <a:cubicBezTo>
                  <a:pt x="964079" y="6091385"/>
                  <a:pt x="915145" y="6041193"/>
                  <a:pt x="895365" y="6029325"/>
                </a:cubicBezTo>
                <a:cubicBezTo>
                  <a:pt x="880704" y="6020528"/>
                  <a:pt x="863615" y="6016625"/>
                  <a:pt x="847740" y="6010275"/>
                </a:cubicBezTo>
                <a:cubicBezTo>
                  <a:pt x="835040" y="5997575"/>
                  <a:pt x="824255" y="5982614"/>
                  <a:pt x="809640" y="5972175"/>
                </a:cubicBezTo>
                <a:cubicBezTo>
                  <a:pt x="801470" y="5966339"/>
                  <a:pt x="790045" y="5967140"/>
                  <a:pt x="781065" y="5962650"/>
                </a:cubicBezTo>
                <a:cubicBezTo>
                  <a:pt x="770826" y="5957530"/>
                  <a:pt x="763012" y="5948109"/>
                  <a:pt x="752490" y="5943600"/>
                </a:cubicBezTo>
                <a:cubicBezTo>
                  <a:pt x="738801" y="5937733"/>
                  <a:pt x="677614" y="5927262"/>
                  <a:pt x="666765" y="5924550"/>
                </a:cubicBezTo>
                <a:cubicBezTo>
                  <a:pt x="657025" y="5922115"/>
                  <a:pt x="648035" y="5916994"/>
                  <a:pt x="638190" y="5915025"/>
                </a:cubicBezTo>
                <a:cubicBezTo>
                  <a:pt x="616175" y="5910622"/>
                  <a:pt x="593660" y="5909191"/>
                  <a:pt x="571515" y="5905500"/>
                </a:cubicBezTo>
                <a:cubicBezTo>
                  <a:pt x="555546" y="5902838"/>
                  <a:pt x="540035" y="5897171"/>
                  <a:pt x="523890" y="5895975"/>
                </a:cubicBezTo>
                <a:cubicBezTo>
                  <a:pt x="454159" y="5890810"/>
                  <a:pt x="384190" y="5889625"/>
                  <a:pt x="314340" y="5886450"/>
                </a:cubicBezTo>
                <a:cubicBezTo>
                  <a:pt x="301640" y="5883275"/>
                  <a:pt x="288272" y="5882082"/>
                  <a:pt x="276240" y="5876925"/>
                </a:cubicBezTo>
                <a:cubicBezTo>
                  <a:pt x="247084" y="5864429"/>
                  <a:pt x="233226" y="5840055"/>
                  <a:pt x="209565" y="5819775"/>
                </a:cubicBezTo>
                <a:cubicBezTo>
                  <a:pt x="200873" y="5812325"/>
                  <a:pt x="190026" y="5807753"/>
                  <a:pt x="180990" y="5800725"/>
                </a:cubicBezTo>
                <a:cubicBezTo>
                  <a:pt x="161416" y="5785501"/>
                  <a:pt x="142890" y="5768975"/>
                  <a:pt x="123840" y="5753100"/>
                </a:cubicBezTo>
                <a:cubicBezTo>
                  <a:pt x="69192" y="5621946"/>
                  <a:pt x="37645" y="5563249"/>
                  <a:pt x="19065" y="5400675"/>
                </a:cubicBezTo>
                <a:cubicBezTo>
                  <a:pt x="2826" y="5258584"/>
                  <a:pt x="6365" y="5114925"/>
                  <a:pt x="15" y="4972050"/>
                </a:cubicBezTo>
                <a:cubicBezTo>
                  <a:pt x="3190" y="4540250"/>
                  <a:pt x="0" y="4108356"/>
                  <a:pt x="9540" y="3676650"/>
                </a:cubicBezTo>
                <a:cubicBezTo>
                  <a:pt x="12704" y="3533493"/>
                  <a:pt x="31538" y="3391066"/>
                  <a:pt x="38115" y="3248025"/>
                </a:cubicBezTo>
                <a:cubicBezTo>
                  <a:pt x="44241" y="3114778"/>
                  <a:pt x="45147" y="2981339"/>
                  <a:pt x="47640" y="2847975"/>
                </a:cubicBezTo>
                <a:cubicBezTo>
                  <a:pt x="68136" y="1751445"/>
                  <a:pt x="46434" y="2647359"/>
                  <a:pt x="66690" y="1857375"/>
                </a:cubicBezTo>
                <a:cubicBezTo>
                  <a:pt x="69865" y="1460500"/>
                  <a:pt x="70336" y="1063594"/>
                  <a:pt x="76215" y="666750"/>
                </a:cubicBezTo>
                <a:cubicBezTo>
                  <a:pt x="77510" y="579314"/>
                  <a:pt x="79211" y="587823"/>
                  <a:pt x="104790" y="523875"/>
                </a:cubicBezTo>
                <a:cubicBezTo>
                  <a:pt x="109866" y="493421"/>
                  <a:pt x="121498" y="414259"/>
                  <a:pt x="133365" y="390525"/>
                </a:cubicBezTo>
                <a:cubicBezTo>
                  <a:pt x="139715" y="377825"/>
                  <a:pt x="145616" y="364890"/>
                  <a:pt x="152415" y="352425"/>
                </a:cubicBezTo>
                <a:cubicBezTo>
                  <a:pt x="164672" y="329953"/>
                  <a:pt x="179067" y="308645"/>
                  <a:pt x="190515" y="285750"/>
                </a:cubicBezTo>
                <a:cubicBezTo>
                  <a:pt x="198161" y="270457"/>
                  <a:pt x="201378" y="253135"/>
                  <a:pt x="209565" y="238125"/>
                </a:cubicBezTo>
                <a:cubicBezTo>
                  <a:pt x="220528" y="218025"/>
                  <a:pt x="240425" y="202695"/>
                  <a:pt x="247665" y="180975"/>
                </a:cubicBezTo>
                <a:cubicBezTo>
                  <a:pt x="279676" y="84943"/>
                  <a:pt x="230835" y="233901"/>
                  <a:pt x="266715" y="114300"/>
                </a:cubicBezTo>
                <a:cubicBezTo>
                  <a:pt x="272485" y="95066"/>
                  <a:pt x="279415" y="76200"/>
                  <a:pt x="285765" y="57150"/>
                </a:cubicBezTo>
                <a:lnTo>
                  <a:pt x="295290" y="28575"/>
                </a:lnTo>
                <a:lnTo>
                  <a:pt x="304815" y="0"/>
                </a:lnTo>
                <a:lnTo>
                  <a:pt x="1209690" y="9525"/>
                </a:lnTo>
                <a:lnTo>
                  <a:pt x="2876565" y="38100"/>
                </a:lnTo>
                <a:cubicBezTo>
                  <a:pt x="2940065" y="44450"/>
                  <a:pt x="3003287" y="54925"/>
                  <a:pt x="3067065" y="57150"/>
                </a:cubicBezTo>
                <a:cubicBezTo>
                  <a:pt x="3276512" y="64456"/>
                  <a:pt x="3486187" y="62264"/>
                  <a:pt x="3695715" y="66675"/>
                </a:cubicBezTo>
                <a:cubicBezTo>
                  <a:pt x="3787824" y="68614"/>
                  <a:pt x="3879865" y="73025"/>
                  <a:pt x="3971940" y="76200"/>
                </a:cubicBezTo>
                <a:cubicBezTo>
                  <a:pt x="4156306" y="122291"/>
                  <a:pt x="3948147" y="73029"/>
                  <a:pt x="4114815" y="104775"/>
                </a:cubicBezTo>
                <a:cubicBezTo>
                  <a:pt x="4159471" y="113281"/>
                  <a:pt x="4204063" y="122325"/>
                  <a:pt x="4248165" y="133350"/>
                </a:cubicBezTo>
                <a:cubicBezTo>
                  <a:pt x="4260865" y="136525"/>
                  <a:pt x="4273326" y="140884"/>
                  <a:pt x="4286265" y="142875"/>
                </a:cubicBezTo>
                <a:cubicBezTo>
                  <a:pt x="4314682" y="147247"/>
                  <a:pt x="4343415" y="149225"/>
                  <a:pt x="4371990" y="152400"/>
                </a:cubicBezTo>
                <a:cubicBezTo>
                  <a:pt x="4381515" y="155575"/>
                  <a:pt x="4390911" y="159167"/>
                  <a:pt x="4400565" y="161925"/>
                </a:cubicBezTo>
                <a:cubicBezTo>
                  <a:pt x="4413152" y="165521"/>
                  <a:pt x="4430284" y="161393"/>
                  <a:pt x="4438665" y="171450"/>
                </a:cubicBezTo>
                <a:cubicBezTo>
                  <a:pt x="4449029" y="183887"/>
                  <a:pt x="4445015" y="203200"/>
                  <a:pt x="4448190" y="219075"/>
                </a:cubicBezTo>
                <a:cubicBezTo>
                  <a:pt x="4441840" y="473075"/>
                  <a:pt x="4434702" y="727057"/>
                  <a:pt x="4429140" y="981075"/>
                </a:cubicBezTo>
                <a:cubicBezTo>
                  <a:pt x="4419225" y="1433853"/>
                  <a:pt x="4419615" y="1356795"/>
                  <a:pt x="4419615" y="1590675"/>
                </a:cubicBezTo>
                <a:lnTo>
                  <a:pt x="4419615" y="1476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96000" y="1981200"/>
            <a:ext cx="685800" cy="2286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10400" y="1981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6</a:t>
            </a:r>
            <a:endParaRPr lang="en-US" sz="1200" b="1" dirty="0"/>
          </a:p>
        </p:txBody>
      </p:sp>
      <p:cxnSp>
        <p:nvCxnSpPr>
          <p:cNvPr id="6" name="Straight Connector 5"/>
          <p:cNvCxnSpPr>
            <a:stCxn id="5" idx="2"/>
            <a:endCxn id="4" idx="3"/>
          </p:cNvCxnSpPr>
          <p:nvPr/>
        </p:nvCxnSpPr>
        <p:spPr>
          <a:xfrm rot="10800000">
            <a:off x="6781800" y="2095500"/>
            <a:ext cx="228600" cy="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791200" y="1447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5</a:t>
            </a:r>
            <a:endParaRPr lang="en-US" sz="1200" b="1" dirty="0"/>
          </a:p>
        </p:txBody>
      </p:sp>
      <p:cxnSp>
        <p:nvCxnSpPr>
          <p:cNvPr id="8" name="Straight Connector 7"/>
          <p:cNvCxnSpPr>
            <a:endCxn id="7" idx="5"/>
          </p:cNvCxnSpPr>
          <p:nvPr/>
        </p:nvCxnSpPr>
        <p:spPr>
          <a:xfrm rot="16200000" flipV="1">
            <a:off x="5948222" y="16810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943600" y="26670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7</a:t>
            </a:r>
            <a:endParaRPr lang="en-US" sz="1200" b="1" dirty="0"/>
          </a:p>
        </p:txBody>
      </p:sp>
      <p:sp>
        <p:nvSpPr>
          <p:cNvPr id="15" name="Oval 14"/>
          <p:cNvSpPr/>
          <p:nvPr/>
        </p:nvSpPr>
        <p:spPr>
          <a:xfrm>
            <a:off x="5562600" y="3200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8</a:t>
            </a:r>
            <a:endParaRPr lang="en-US" sz="1200" b="1" dirty="0"/>
          </a:p>
        </p:txBody>
      </p:sp>
      <p:cxnSp>
        <p:nvCxnSpPr>
          <p:cNvPr id="16" name="Straight Connector 15"/>
          <p:cNvCxnSpPr>
            <a:endCxn id="15" idx="5"/>
          </p:cNvCxnSpPr>
          <p:nvPr/>
        </p:nvCxnSpPr>
        <p:spPr>
          <a:xfrm rot="10800000">
            <a:off x="5757722" y="3395522"/>
            <a:ext cx="109678" cy="5252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953250" y="52959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9</a:t>
            </a:r>
            <a:endParaRPr lang="en-US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1507331" cy="146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ounded Rectangle 16"/>
          <p:cNvSpPr/>
          <p:nvPr/>
        </p:nvSpPr>
        <p:spPr>
          <a:xfrm>
            <a:off x="1047750" y="2952750"/>
            <a:ext cx="1066800" cy="4572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970" y="1676399"/>
            <a:ext cx="4183030" cy="2743201"/>
          </a:xfrm>
          <a:custGeom>
            <a:avLst/>
            <a:gdLst>
              <a:gd name="connsiteX0" fmla="*/ 496855 w 5440330"/>
              <a:gd name="connsiteY0" fmla="*/ 2495550 h 3810000"/>
              <a:gd name="connsiteX1" fmla="*/ 496855 w 5440330"/>
              <a:gd name="connsiteY1" fmla="*/ 2495550 h 3810000"/>
              <a:gd name="connsiteX2" fmla="*/ 696880 w 5440330"/>
              <a:gd name="connsiteY2" fmla="*/ 2486025 h 3810000"/>
              <a:gd name="connsiteX3" fmla="*/ 744505 w 5440330"/>
              <a:gd name="connsiteY3" fmla="*/ 2514600 h 3810000"/>
              <a:gd name="connsiteX4" fmla="*/ 1011205 w 5440330"/>
              <a:gd name="connsiteY4" fmla="*/ 2524125 h 3810000"/>
              <a:gd name="connsiteX5" fmla="*/ 1039780 w 5440330"/>
              <a:gd name="connsiteY5" fmla="*/ 2533650 h 3810000"/>
              <a:gd name="connsiteX6" fmla="*/ 1154080 w 5440330"/>
              <a:gd name="connsiteY6" fmla="*/ 2514600 h 3810000"/>
              <a:gd name="connsiteX7" fmla="*/ 1249330 w 5440330"/>
              <a:gd name="connsiteY7" fmla="*/ 2524125 h 3810000"/>
              <a:gd name="connsiteX8" fmla="*/ 1420780 w 5440330"/>
              <a:gd name="connsiteY8" fmla="*/ 2505075 h 3810000"/>
              <a:gd name="connsiteX9" fmla="*/ 1449355 w 5440330"/>
              <a:gd name="connsiteY9" fmla="*/ 2495550 h 3810000"/>
              <a:gd name="connsiteX10" fmla="*/ 1477930 w 5440330"/>
              <a:gd name="connsiteY10" fmla="*/ 2514600 h 3810000"/>
              <a:gd name="connsiteX11" fmla="*/ 1706530 w 5440330"/>
              <a:gd name="connsiteY11" fmla="*/ 2524125 h 3810000"/>
              <a:gd name="connsiteX12" fmla="*/ 1868455 w 5440330"/>
              <a:gd name="connsiteY12" fmla="*/ 2552700 h 3810000"/>
              <a:gd name="connsiteX13" fmla="*/ 1916080 w 5440330"/>
              <a:gd name="connsiteY13" fmla="*/ 2562225 h 3810000"/>
              <a:gd name="connsiteX14" fmla="*/ 1992280 w 5440330"/>
              <a:gd name="connsiteY14" fmla="*/ 2552700 h 3810000"/>
              <a:gd name="connsiteX15" fmla="*/ 2116105 w 5440330"/>
              <a:gd name="connsiteY15" fmla="*/ 2543175 h 3810000"/>
              <a:gd name="connsiteX16" fmla="*/ 2220880 w 5440330"/>
              <a:gd name="connsiteY16" fmla="*/ 2552700 h 3810000"/>
              <a:gd name="connsiteX17" fmla="*/ 2297080 w 5440330"/>
              <a:gd name="connsiteY17" fmla="*/ 2552700 h 3810000"/>
              <a:gd name="connsiteX18" fmla="*/ 2354230 w 5440330"/>
              <a:gd name="connsiteY18" fmla="*/ 2533650 h 3810000"/>
              <a:gd name="connsiteX19" fmla="*/ 2382805 w 5440330"/>
              <a:gd name="connsiteY19" fmla="*/ 2524125 h 3810000"/>
              <a:gd name="connsiteX20" fmla="*/ 2439955 w 5440330"/>
              <a:gd name="connsiteY20" fmla="*/ 2581275 h 3810000"/>
              <a:gd name="connsiteX21" fmla="*/ 2506630 w 5440330"/>
              <a:gd name="connsiteY21" fmla="*/ 2524125 h 3810000"/>
              <a:gd name="connsiteX22" fmla="*/ 2516155 w 5440330"/>
              <a:gd name="connsiteY22" fmla="*/ 2495550 h 3810000"/>
              <a:gd name="connsiteX23" fmla="*/ 2544730 w 5440330"/>
              <a:gd name="connsiteY23" fmla="*/ 2505075 h 3810000"/>
              <a:gd name="connsiteX24" fmla="*/ 2601880 w 5440330"/>
              <a:gd name="connsiteY24" fmla="*/ 2495550 h 3810000"/>
              <a:gd name="connsiteX25" fmla="*/ 2630455 w 5440330"/>
              <a:gd name="connsiteY25" fmla="*/ 2486025 h 3810000"/>
              <a:gd name="connsiteX26" fmla="*/ 2659030 w 5440330"/>
              <a:gd name="connsiteY26" fmla="*/ 2466975 h 3810000"/>
              <a:gd name="connsiteX27" fmla="*/ 2725705 w 5440330"/>
              <a:gd name="connsiteY27" fmla="*/ 2457450 h 3810000"/>
              <a:gd name="connsiteX28" fmla="*/ 2820955 w 5440330"/>
              <a:gd name="connsiteY28" fmla="*/ 2409825 h 3810000"/>
              <a:gd name="connsiteX29" fmla="*/ 2840005 w 5440330"/>
              <a:gd name="connsiteY29" fmla="*/ 2371725 h 3810000"/>
              <a:gd name="connsiteX30" fmla="*/ 2868580 w 5440330"/>
              <a:gd name="connsiteY30" fmla="*/ 2343150 h 3810000"/>
              <a:gd name="connsiteX31" fmla="*/ 2878105 w 5440330"/>
              <a:gd name="connsiteY31" fmla="*/ 2295525 h 3810000"/>
              <a:gd name="connsiteX32" fmla="*/ 2859055 w 5440330"/>
              <a:gd name="connsiteY32" fmla="*/ 2228850 h 3810000"/>
              <a:gd name="connsiteX33" fmla="*/ 2830480 w 5440330"/>
              <a:gd name="connsiteY33" fmla="*/ 2209800 h 3810000"/>
              <a:gd name="connsiteX34" fmla="*/ 2820955 w 5440330"/>
              <a:gd name="connsiteY34" fmla="*/ 2181225 h 3810000"/>
              <a:gd name="connsiteX35" fmla="*/ 2830480 w 5440330"/>
              <a:gd name="connsiteY35" fmla="*/ 1952625 h 3810000"/>
              <a:gd name="connsiteX36" fmla="*/ 2897155 w 5440330"/>
              <a:gd name="connsiteY36" fmla="*/ 1819275 h 3810000"/>
              <a:gd name="connsiteX37" fmla="*/ 2878105 w 5440330"/>
              <a:gd name="connsiteY37" fmla="*/ 1752600 h 3810000"/>
              <a:gd name="connsiteX38" fmla="*/ 2868580 w 5440330"/>
              <a:gd name="connsiteY38" fmla="*/ 1647825 h 3810000"/>
              <a:gd name="connsiteX39" fmla="*/ 2859055 w 5440330"/>
              <a:gd name="connsiteY39" fmla="*/ 1581150 h 3810000"/>
              <a:gd name="connsiteX40" fmla="*/ 2849530 w 5440330"/>
              <a:gd name="connsiteY40" fmla="*/ 1504950 h 3810000"/>
              <a:gd name="connsiteX41" fmla="*/ 2820955 w 5440330"/>
              <a:gd name="connsiteY41" fmla="*/ 1343025 h 3810000"/>
              <a:gd name="connsiteX42" fmla="*/ 2811430 w 5440330"/>
              <a:gd name="connsiteY42" fmla="*/ 1295400 h 3810000"/>
              <a:gd name="connsiteX43" fmla="*/ 2792380 w 5440330"/>
              <a:gd name="connsiteY43" fmla="*/ 1047750 h 3810000"/>
              <a:gd name="connsiteX44" fmla="*/ 2773330 w 5440330"/>
              <a:gd name="connsiteY44" fmla="*/ 942975 h 3810000"/>
              <a:gd name="connsiteX45" fmla="*/ 2754280 w 5440330"/>
              <a:gd name="connsiteY45" fmla="*/ 914400 h 3810000"/>
              <a:gd name="connsiteX46" fmla="*/ 2697130 w 5440330"/>
              <a:gd name="connsiteY46" fmla="*/ 857250 h 3810000"/>
              <a:gd name="connsiteX47" fmla="*/ 2649505 w 5440330"/>
              <a:gd name="connsiteY47" fmla="*/ 809625 h 3810000"/>
              <a:gd name="connsiteX48" fmla="*/ 2544730 w 5440330"/>
              <a:gd name="connsiteY48" fmla="*/ 828675 h 3810000"/>
              <a:gd name="connsiteX49" fmla="*/ 2497105 w 5440330"/>
              <a:gd name="connsiteY49" fmla="*/ 847725 h 3810000"/>
              <a:gd name="connsiteX50" fmla="*/ 2468530 w 5440330"/>
              <a:gd name="connsiteY50" fmla="*/ 838200 h 3810000"/>
              <a:gd name="connsiteX51" fmla="*/ 2439955 w 5440330"/>
              <a:gd name="connsiteY51" fmla="*/ 819150 h 3810000"/>
              <a:gd name="connsiteX52" fmla="*/ 2211355 w 5440330"/>
              <a:gd name="connsiteY52" fmla="*/ 809625 h 3810000"/>
              <a:gd name="connsiteX53" fmla="*/ 1782730 w 5440330"/>
              <a:gd name="connsiteY53" fmla="*/ 819150 h 3810000"/>
              <a:gd name="connsiteX54" fmla="*/ 1725580 w 5440330"/>
              <a:gd name="connsiteY54" fmla="*/ 847725 h 3810000"/>
              <a:gd name="connsiteX55" fmla="*/ 1563655 w 5440330"/>
              <a:gd name="connsiteY55" fmla="*/ 857250 h 3810000"/>
              <a:gd name="connsiteX56" fmla="*/ 1268380 w 5440330"/>
              <a:gd name="connsiteY56" fmla="*/ 866775 h 3810000"/>
              <a:gd name="connsiteX57" fmla="*/ 1125505 w 5440330"/>
              <a:gd name="connsiteY57" fmla="*/ 876300 h 3810000"/>
              <a:gd name="connsiteX58" fmla="*/ 1058830 w 5440330"/>
              <a:gd name="connsiteY58" fmla="*/ 885825 h 3810000"/>
              <a:gd name="connsiteX59" fmla="*/ 1001680 w 5440330"/>
              <a:gd name="connsiteY59" fmla="*/ 914400 h 3810000"/>
              <a:gd name="connsiteX60" fmla="*/ 839755 w 5440330"/>
              <a:gd name="connsiteY60" fmla="*/ 904875 h 3810000"/>
              <a:gd name="connsiteX61" fmla="*/ 744505 w 5440330"/>
              <a:gd name="connsiteY61" fmla="*/ 838200 h 3810000"/>
              <a:gd name="connsiteX62" fmla="*/ 668305 w 5440330"/>
              <a:gd name="connsiteY62" fmla="*/ 847725 h 3810000"/>
              <a:gd name="connsiteX63" fmla="*/ 639730 w 5440330"/>
              <a:gd name="connsiteY63" fmla="*/ 866775 h 3810000"/>
              <a:gd name="connsiteX64" fmla="*/ 582580 w 5440330"/>
              <a:gd name="connsiteY64" fmla="*/ 914400 h 3810000"/>
              <a:gd name="connsiteX65" fmla="*/ 554005 w 5440330"/>
              <a:gd name="connsiteY65" fmla="*/ 933450 h 3810000"/>
              <a:gd name="connsiteX66" fmla="*/ 515905 w 5440330"/>
              <a:gd name="connsiteY66" fmla="*/ 962025 h 3810000"/>
              <a:gd name="connsiteX67" fmla="*/ 449230 w 5440330"/>
              <a:gd name="connsiteY67" fmla="*/ 981075 h 3810000"/>
              <a:gd name="connsiteX68" fmla="*/ 306355 w 5440330"/>
              <a:gd name="connsiteY68" fmla="*/ 971550 h 3810000"/>
              <a:gd name="connsiteX69" fmla="*/ 277780 w 5440330"/>
              <a:gd name="connsiteY69" fmla="*/ 952500 h 3810000"/>
              <a:gd name="connsiteX70" fmla="*/ 182530 w 5440330"/>
              <a:gd name="connsiteY70" fmla="*/ 800100 h 3810000"/>
              <a:gd name="connsiteX71" fmla="*/ 173005 w 5440330"/>
              <a:gd name="connsiteY71" fmla="*/ 771525 h 3810000"/>
              <a:gd name="connsiteX72" fmla="*/ 96805 w 5440330"/>
              <a:gd name="connsiteY72" fmla="*/ 619125 h 3810000"/>
              <a:gd name="connsiteX73" fmla="*/ 58705 w 5440330"/>
              <a:gd name="connsiteY73" fmla="*/ 514350 h 3810000"/>
              <a:gd name="connsiteX74" fmla="*/ 1555 w 5440330"/>
              <a:gd name="connsiteY74" fmla="*/ 409575 h 3810000"/>
              <a:gd name="connsiteX75" fmla="*/ 11080 w 5440330"/>
              <a:gd name="connsiteY75" fmla="*/ 285750 h 3810000"/>
              <a:gd name="connsiteX76" fmla="*/ 125380 w 5440330"/>
              <a:gd name="connsiteY76" fmla="*/ 190500 h 3810000"/>
              <a:gd name="connsiteX77" fmla="*/ 230155 w 5440330"/>
              <a:gd name="connsiteY77" fmla="*/ 114300 h 3810000"/>
              <a:gd name="connsiteX78" fmla="*/ 515905 w 5440330"/>
              <a:gd name="connsiteY78" fmla="*/ 57150 h 3810000"/>
              <a:gd name="connsiteX79" fmla="*/ 696880 w 5440330"/>
              <a:gd name="connsiteY79" fmla="*/ 28575 h 3810000"/>
              <a:gd name="connsiteX80" fmla="*/ 1154080 w 5440330"/>
              <a:gd name="connsiteY80" fmla="*/ 0 h 3810000"/>
              <a:gd name="connsiteX81" fmla="*/ 2573305 w 5440330"/>
              <a:gd name="connsiteY81" fmla="*/ 19050 h 3810000"/>
              <a:gd name="connsiteX82" fmla="*/ 3011455 w 5440330"/>
              <a:gd name="connsiteY82" fmla="*/ 28575 h 3810000"/>
              <a:gd name="connsiteX83" fmla="*/ 3782980 w 5440330"/>
              <a:gd name="connsiteY83" fmla="*/ 57150 h 3810000"/>
              <a:gd name="connsiteX84" fmla="*/ 4059205 w 5440330"/>
              <a:gd name="connsiteY84" fmla="*/ 76200 h 3810000"/>
              <a:gd name="connsiteX85" fmla="*/ 4297330 w 5440330"/>
              <a:gd name="connsiteY85" fmla="*/ 133350 h 3810000"/>
              <a:gd name="connsiteX86" fmla="*/ 4583080 w 5440330"/>
              <a:gd name="connsiteY86" fmla="*/ 200025 h 3810000"/>
              <a:gd name="connsiteX87" fmla="*/ 4849780 w 5440330"/>
              <a:gd name="connsiteY87" fmla="*/ 295275 h 3810000"/>
              <a:gd name="connsiteX88" fmla="*/ 5011705 w 5440330"/>
              <a:gd name="connsiteY88" fmla="*/ 323850 h 3810000"/>
              <a:gd name="connsiteX89" fmla="*/ 5373655 w 5440330"/>
              <a:gd name="connsiteY89" fmla="*/ 419100 h 3810000"/>
              <a:gd name="connsiteX90" fmla="*/ 5411755 w 5440330"/>
              <a:gd name="connsiteY90" fmla="*/ 466725 h 3810000"/>
              <a:gd name="connsiteX91" fmla="*/ 5421280 w 5440330"/>
              <a:gd name="connsiteY91" fmla="*/ 495300 h 3810000"/>
              <a:gd name="connsiteX92" fmla="*/ 5440330 w 5440330"/>
              <a:gd name="connsiteY92" fmla="*/ 771525 h 3810000"/>
              <a:gd name="connsiteX93" fmla="*/ 5421280 w 5440330"/>
              <a:gd name="connsiteY93" fmla="*/ 1828800 h 3810000"/>
              <a:gd name="connsiteX94" fmla="*/ 5392705 w 5440330"/>
              <a:gd name="connsiteY94" fmla="*/ 2343150 h 3810000"/>
              <a:gd name="connsiteX95" fmla="*/ 5383180 w 5440330"/>
              <a:gd name="connsiteY95" fmla="*/ 2571750 h 3810000"/>
              <a:gd name="connsiteX96" fmla="*/ 5297455 w 5440330"/>
              <a:gd name="connsiteY96" fmla="*/ 2847975 h 3810000"/>
              <a:gd name="connsiteX97" fmla="*/ 5211730 w 5440330"/>
              <a:gd name="connsiteY97" fmla="*/ 3038475 h 3810000"/>
              <a:gd name="connsiteX98" fmla="*/ 5164105 w 5440330"/>
              <a:gd name="connsiteY98" fmla="*/ 3124200 h 3810000"/>
              <a:gd name="connsiteX99" fmla="*/ 5059330 w 5440330"/>
              <a:gd name="connsiteY99" fmla="*/ 3209925 h 3810000"/>
              <a:gd name="connsiteX100" fmla="*/ 4687855 w 5440330"/>
              <a:gd name="connsiteY100" fmla="*/ 3552825 h 3810000"/>
              <a:gd name="connsiteX101" fmla="*/ 4583080 w 5440330"/>
              <a:gd name="connsiteY101" fmla="*/ 3619500 h 3810000"/>
              <a:gd name="connsiteX102" fmla="*/ 3925855 w 5440330"/>
              <a:gd name="connsiteY102" fmla="*/ 3743325 h 3810000"/>
              <a:gd name="connsiteX103" fmla="*/ 3306730 w 5440330"/>
              <a:gd name="connsiteY103" fmla="*/ 3810000 h 3810000"/>
              <a:gd name="connsiteX104" fmla="*/ 2573305 w 5440330"/>
              <a:gd name="connsiteY104" fmla="*/ 3790950 h 3810000"/>
              <a:gd name="connsiteX105" fmla="*/ 2258980 w 5440330"/>
              <a:gd name="connsiteY105" fmla="*/ 3771900 h 3810000"/>
              <a:gd name="connsiteX106" fmla="*/ 1877980 w 5440330"/>
              <a:gd name="connsiteY106" fmla="*/ 3752850 h 3810000"/>
              <a:gd name="connsiteX107" fmla="*/ 1087405 w 5440330"/>
              <a:gd name="connsiteY107" fmla="*/ 3705225 h 3810000"/>
              <a:gd name="connsiteX108" fmla="*/ 830230 w 5440330"/>
              <a:gd name="connsiteY108" fmla="*/ 3686175 h 3810000"/>
              <a:gd name="connsiteX109" fmla="*/ 487330 w 5440330"/>
              <a:gd name="connsiteY109" fmla="*/ 3657600 h 3810000"/>
              <a:gd name="connsiteX110" fmla="*/ 420655 w 5440330"/>
              <a:gd name="connsiteY110" fmla="*/ 3638550 h 3810000"/>
              <a:gd name="connsiteX111" fmla="*/ 182530 w 5440330"/>
              <a:gd name="connsiteY111" fmla="*/ 3581400 h 3810000"/>
              <a:gd name="connsiteX112" fmla="*/ 153955 w 5440330"/>
              <a:gd name="connsiteY112" fmla="*/ 3571875 h 3810000"/>
              <a:gd name="connsiteX113" fmla="*/ 115855 w 5440330"/>
              <a:gd name="connsiteY113" fmla="*/ 3552825 h 3810000"/>
              <a:gd name="connsiteX114" fmla="*/ 87280 w 5440330"/>
              <a:gd name="connsiteY114" fmla="*/ 3448050 h 3810000"/>
              <a:gd name="connsiteX115" fmla="*/ 77755 w 5440330"/>
              <a:gd name="connsiteY115" fmla="*/ 3400425 h 3810000"/>
              <a:gd name="connsiteX116" fmla="*/ 87280 w 5440330"/>
              <a:gd name="connsiteY116" fmla="*/ 3105150 h 3810000"/>
              <a:gd name="connsiteX117" fmla="*/ 125380 w 5440330"/>
              <a:gd name="connsiteY117" fmla="*/ 3048000 h 3810000"/>
              <a:gd name="connsiteX118" fmla="*/ 144430 w 5440330"/>
              <a:gd name="connsiteY118" fmla="*/ 2981325 h 3810000"/>
              <a:gd name="connsiteX119" fmla="*/ 192055 w 5440330"/>
              <a:gd name="connsiteY119" fmla="*/ 2886075 h 3810000"/>
              <a:gd name="connsiteX120" fmla="*/ 211105 w 5440330"/>
              <a:gd name="connsiteY120" fmla="*/ 2847975 h 3810000"/>
              <a:gd name="connsiteX121" fmla="*/ 306355 w 5440330"/>
              <a:gd name="connsiteY121" fmla="*/ 2743200 h 3810000"/>
              <a:gd name="connsiteX122" fmla="*/ 344455 w 5440330"/>
              <a:gd name="connsiteY122" fmla="*/ 2714625 h 3810000"/>
              <a:gd name="connsiteX123" fmla="*/ 363505 w 5440330"/>
              <a:gd name="connsiteY123" fmla="*/ 2686050 h 3810000"/>
              <a:gd name="connsiteX124" fmla="*/ 392080 w 5440330"/>
              <a:gd name="connsiteY124" fmla="*/ 2638425 h 3810000"/>
              <a:gd name="connsiteX125" fmla="*/ 449230 w 5440330"/>
              <a:gd name="connsiteY125" fmla="*/ 2552700 h 3810000"/>
              <a:gd name="connsiteX126" fmla="*/ 468280 w 5440330"/>
              <a:gd name="connsiteY126" fmla="*/ 2524125 h 3810000"/>
              <a:gd name="connsiteX127" fmla="*/ 496855 w 5440330"/>
              <a:gd name="connsiteY127" fmla="*/ 249555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5440330" h="3810000">
                <a:moveTo>
                  <a:pt x="496855" y="2495550"/>
                </a:moveTo>
                <a:lnTo>
                  <a:pt x="496855" y="2495550"/>
                </a:lnTo>
                <a:cubicBezTo>
                  <a:pt x="583417" y="2476314"/>
                  <a:pt x="601062" y="2463480"/>
                  <a:pt x="696880" y="2486025"/>
                </a:cubicBezTo>
                <a:cubicBezTo>
                  <a:pt x="714901" y="2490265"/>
                  <a:pt x="726126" y="2512372"/>
                  <a:pt x="744505" y="2514600"/>
                </a:cubicBezTo>
                <a:cubicBezTo>
                  <a:pt x="832815" y="2525304"/>
                  <a:pt x="922305" y="2520950"/>
                  <a:pt x="1011205" y="2524125"/>
                </a:cubicBezTo>
                <a:cubicBezTo>
                  <a:pt x="1020730" y="2527300"/>
                  <a:pt x="1029762" y="2534318"/>
                  <a:pt x="1039780" y="2533650"/>
                </a:cubicBezTo>
                <a:cubicBezTo>
                  <a:pt x="1078320" y="2531081"/>
                  <a:pt x="1154080" y="2514600"/>
                  <a:pt x="1154080" y="2514600"/>
                </a:cubicBezTo>
                <a:cubicBezTo>
                  <a:pt x="1185830" y="2517775"/>
                  <a:pt x="1217422" y="2524125"/>
                  <a:pt x="1249330" y="2524125"/>
                </a:cubicBezTo>
                <a:cubicBezTo>
                  <a:pt x="1301115" y="2524125"/>
                  <a:pt x="1367048" y="2518508"/>
                  <a:pt x="1420780" y="2505075"/>
                </a:cubicBezTo>
                <a:cubicBezTo>
                  <a:pt x="1430520" y="2502640"/>
                  <a:pt x="1439830" y="2498725"/>
                  <a:pt x="1449355" y="2495550"/>
                </a:cubicBezTo>
                <a:cubicBezTo>
                  <a:pt x="1458880" y="2501900"/>
                  <a:pt x="1467691" y="2509480"/>
                  <a:pt x="1477930" y="2514600"/>
                </a:cubicBezTo>
                <a:cubicBezTo>
                  <a:pt x="1562876" y="2557073"/>
                  <a:pt x="1574787" y="2531059"/>
                  <a:pt x="1706530" y="2524125"/>
                </a:cubicBezTo>
                <a:cubicBezTo>
                  <a:pt x="1796949" y="2554265"/>
                  <a:pt x="1743682" y="2541357"/>
                  <a:pt x="1868455" y="2552700"/>
                </a:cubicBezTo>
                <a:cubicBezTo>
                  <a:pt x="1884330" y="2555875"/>
                  <a:pt x="1899891" y="2562225"/>
                  <a:pt x="1916080" y="2562225"/>
                </a:cubicBezTo>
                <a:cubicBezTo>
                  <a:pt x="1941678" y="2562225"/>
                  <a:pt x="1966798" y="2555127"/>
                  <a:pt x="1992280" y="2552700"/>
                </a:cubicBezTo>
                <a:cubicBezTo>
                  <a:pt x="2033490" y="2548775"/>
                  <a:pt x="2074830" y="2546350"/>
                  <a:pt x="2116105" y="2543175"/>
                </a:cubicBezTo>
                <a:cubicBezTo>
                  <a:pt x="2151030" y="2546350"/>
                  <a:pt x="2185811" y="2552700"/>
                  <a:pt x="2220880" y="2552700"/>
                </a:cubicBezTo>
                <a:cubicBezTo>
                  <a:pt x="2312832" y="2552700"/>
                  <a:pt x="2231761" y="2530927"/>
                  <a:pt x="2297080" y="2552700"/>
                </a:cubicBezTo>
                <a:lnTo>
                  <a:pt x="2354230" y="2533650"/>
                </a:lnTo>
                <a:lnTo>
                  <a:pt x="2382805" y="2524125"/>
                </a:lnTo>
                <a:cubicBezTo>
                  <a:pt x="2386473" y="2529016"/>
                  <a:pt x="2421085" y="2583971"/>
                  <a:pt x="2439955" y="2581275"/>
                </a:cubicBezTo>
                <a:cubicBezTo>
                  <a:pt x="2454211" y="2579238"/>
                  <a:pt x="2496206" y="2534549"/>
                  <a:pt x="2506630" y="2524125"/>
                </a:cubicBezTo>
                <a:cubicBezTo>
                  <a:pt x="2509805" y="2514600"/>
                  <a:pt x="2507175" y="2500040"/>
                  <a:pt x="2516155" y="2495550"/>
                </a:cubicBezTo>
                <a:cubicBezTo>
                  <a:pt x="2525135" y="2491060"/>
                  <a:pt x="2534690" y="2505075"/>
                  <a:pt x="2544730" y="2505075"/>
                </a:cubicBezTo>
                <a:cubicBezTo>
                  <a:pt x="2564043" y="2505075"/>
                  <a:pt x="2583027" y="2499740"/>
                  <a:pt x="2601880" y="2495550"/>
                </a:cubicBezTo>
                <a:cubicBezTo>
                  <a:pt x="2611681" y="2493372"/>
                  <a:pt x="2621475" y="2490515"/>
                  <a:pt x="2630455" y="2486025"/>
                </a:cubicBezTo>
                <a:cubicBezTo>
                  <a:pt x="2640694" y="2480905"/>
                  <a:pt x="2648065" y="2470264"/>
                  <a:pt x="2659030" y="2466975"/>
                </a:cubicBezTo>
                <a:cubicBezTo>
                  <a:pt x="2680534" y="2460524"/>
                  <a:pt x="2703480" y="2460625"/>
                  <a:pt x="2725705" y="2457450"/>
                </a:cubicBezTo>
                <a:cubicBezTo>
                  <a:pt x="2797915" y="2433380"/>
                  <a:pt x="2766791" y="2450448"/>
                  <a:pt x="2820955" y="2409825"/>
                </a:cubicBezTo>
                <a:cubicBezTo>
                  <a:pt x="2827305" y="2397125"/>
                  <a:pt x="2831752" y="2383279"/>
                  <a:pt x="2840005" y="2371725"/>
                </a:cubicBezTo>
                <a:cubicBezTo>
                  <a:pt x="2847835" y="2360764"/>
                  <a:pt x="2862556" y="2355198"/>
                  <a:pt x="2868580" y="2343150"/>
                </a:cubicBezTo>
                <a:cubicBezTo>
                  <a:pt x="2875820" y="2328670"/>
                  <a:pt x="2874930" y="2311400"/>
                  <a:pt x="2878105" y="2295525"/>
                </a:cubicBezTo>
                <a:cubicBezTo>
                  <a:pt x="2877483" y="2293036"/>
                  <a:pt x="2864024" y="2235061"/>
                  <a:pt x="2859055" y="2228850"/>
                </a:cubicBezTo>
                <a:cubicBezTo>
                  <a:pt x="2851904" y="2219911"/>
                  <a:pt x="2840005" y="2216150"/>
                  <a:pt x="2830480" y="2209800"/>
                </a:cubicBezTo>
                <a:cubicBezTo>
                  <a:pt x="2827305" y="2200275"/>
                  <a:pt x="2822200" y="2191188"/>
                  <a:pt x="2820955" y="2181225"/>
                </a:cubicBezTo>
                <a:cubicBezTo>
                  <a:pt x="2808307" y="2080038"/>
                  <a:pt x="2804368" y="2048368"/>
                  <a:pt x="2830480" y="1952625"/>
                </a:cubicBezTo>
                <a:cubicBezTo>
                  <a:pt x="2858504" y="1849870"/>
                  <a:pt x="2847623" y="1868807"/>
                  <a:pt x="2897155" y="1819275"/>
                </a:cubicBezTo>
                <a:cubicBezTo>
                  <a:pt x="2890625" y="1799685"/>
                  <a:pt x="2880763" y="1772534"/>
                  <a:pt x="2878105" y="1752600"/>
                </a:cubicBezTo>
                <a:cubicBezTo>
                  <a:pt x="2873470" y="1717839"/>
                  <a:pt x="2872453" y="1682680"/>
                  <a:pt x="2868580" y="1647825"/>
                </a:cubicBezTo>
                <a:cubicBezTo>
                  <a:pt x="2866101" y="1625512"/>
                  <a:pt x="2862022" y="1603404"/>
                  <a:pt x="2859055" y="1581150"/>
                </a:cubicBezTo>
                <a:cubicBezTo>
                  <a:pt x="2855672" y="1555777"/>
                  <a:pt x="2853574" y="1530226"/>
                  <a:pt x="2849530" y="1504950"/>
                </a:cubicBezTo>
                <a:cubicBezTo>
                  <a:pt x="2840871" y="1450829"/>
                  <a:pt x="2830760" y="1396950"/>
                  <a:pt x="2820955" y="1343025"/>
                </a:cubicBezTo>
                <a:cubicBezTo>
                  <a:pt x="2818059" y="1327097"/>
                  <a:pt x="2811430" y="1295400"/>
                  <a:pt x="2811430" y="1295400"/>
                </a:cubicBezTo>
                <a:cubicBezTo>
                  <a:pt x="2806797" y="1216638"/>
                  <a:pt x="2804377" y="1127729"/>
                  <a:pt x="2792380" y="1047750"/>
                </a:cubicBezTo>
                <a:cubicBezTo>
                  <a:pt x="2787114" y="1012645"/>
                  <a:pt x="2783082" y="977107"/>
                  <a:pt x="2773330" y="942975"/>
                </a:cubicBezTo>
                <a:cubicBezTo>
                  <a:pt x="2770185" y="931968"/>
                  <a:pt x="2761885" y="922956"/>
                  <a:pt x="2754280" y="914400"/>
                </a:cubicBezTo>
                <a:cubicBezTo>
                  <a:pt x="2736382" y="894264"/>
                  <a:pt x="2712074" y="879666"/>
                  <a:pt x="2697130" y="857250"/>
                </a:cubicBezTo>
                <a:cubicBezTo>
                  <a:pt x="2671730" y="819150"/>
                  <a:pt x="2687605" y="835025"/>
                  <a:pt x="2649505" y="809625"/>
                </a:cubicBezTo>
                <a:cubicBezTo>
                  <a:pt x="2614799" y="814583"/>
                  <a:pt x="2578413" y="817447"/>
                  <a:pt x="2544730" y="828675"/>
                </a:cubicBezTo>
                <a:cubicBezTo>
                  <a:pt x="2528510" y="834082"/>
                  <a:pt x="2512980" y="841375"/>
                  <a:pt x="2497105" y="847725"/>
                </a:cubicBezTo>
                <a:cubicBezTo>
                  <a:pt x="2487580" y="844550"/>
                  <a:pt x="2477510" y="842690"/>
                  <a:pt x="2468530" y="838200"/>
                </a:cubicBezTo>
                <a:cubicBezTo>
                  <a:pt x="2458291" y="833080"/>
                  <a:pt x="2451333" y="820414"/>
                  <a:pt x="2439955" y="819150"/>
                </a:cubicBezTo>
                <a:cubicBezTo>
                  <a:pt x="2364155" y="810728"/>
                  <a:pt x="2287555" y="812800"/>
                  <a:pt x="2211355" y="809625"/>
                </a:cubicBezTo>
                <a:lnTo>
                  <a:pt x="1782730" y="819150"/>
                </a:lnTo>
                <a:cubicBezTo>
                  <a:pt x="1694997" y="822806"/>
                  <a:pt x="1817578" y="833925"/>
                  <a:pt x="1725580" y="847725"/>
                </a:cubicBezTo>
                <a:cubicBezTo>
                  <a:pt x="1672110" y="855746"/>
                  <a:pt x="1617676" y="854999"/>
                  <a:pt x="1563655" y="857250"/>
                </a:cubicBezTo>
                <a:lnTo>
                  <a:pt x="1268380" y="866775"/>
                </a:lnTo>
                <a:cubicBezTo>
                  <a:pt x="1220755" y="869950"/>
                  <a:pt x="1173040" y="871979"/>
                  <a:pt x="1125505" y="876300"/>
                </a:cubicBezTo>
                <a:cubicBezTo>
                  <a:pt x="1103147" y="878333"/>
                  <a:pt x="1080288" y="879223"/>
                  <a:pt x="1058830" y="885825"/>
                </a:cubicBezTo>
                <a:cubicBezTo>
                  <a:pt x="1038473" y="892089"/>
                  <a:pt x="1020730" y="904875"/>
                  <a:pt x="1001680" y="914400"/>
                </a:cubicBezTo>
                <a:cubicBezTo>
                  <a:pt x="947705" y="911225"/>
                  <a:pt x="892589" y="916361"/>
                  <a:pt x="839755" y="904875"/>
                </a:cubicBezTo>
                <a:cubicBezTo>
                  <a:pt x="828746" y="902482"/>
                  <a:pt x="759769" y="849648"/>
                  <a:pt x="744505" y="838200"/>
                </a:cubicBezTo>
                <a:cubicBezTo>
                  <a:pt x="719105" y="841375"/>
                  <a:pt x="693001" y="840990"/>
                  <a:pt x="668305" y="847725"/>
                </a:cubicBezTo>
                <a:cubicBezTo>
                  <a:pt x="657261" y="850737"/>
                  <a:pt x="648766" y="859747"/>
                  <a:pt x="639730" y="866775"/>
                </a:cubicBezTo>
                <a:cubicBezTo>
                  <a:pt x="620156" y="881999"/>
                  <a:pt x="602154" y="899176"/>
                  <a:pt x="582580" y="914400"/>
                </a:cubicBezTo>
                <a:cubicBezTo>
                  <a:pt x="573544" y="921428"/>
                  <a:pt x="563320" y="926796"/>
                  <a:pt x="554005" y="933450"/>
                </a:cubicBezTo>
                <a:cubicBezTo>
                  <a:pt x="541087" y="942677"/>
                  <a:pt x="529688" y="954149"/>
                  <a:pt x="515905" y="962025"/>
                </a:cubicBezTo>
                <a:cubicBezTo>
                  <a:pt x="505277" y="968098"/>
                  <a:pt x="457478" y="979013"/>
                  <a:pt x="449230" y="981075"/>
                </a:cubicBezTo>
                <a:cubicBezTo>
                  <a:pt x="401605" y="977900"/>
                  <a:pt x="353436" y="979397"/>
                  <a:pt x="306355" y="971550"/>
                </a:cubicBezTo>
                <a:cubicBezTo>
                  <a:pt x="295063" y="969668"/>
                  <a:pt x="285875" y="960595"/>
                  <a:pt x="277780" y="952500"/>
                </a:cubicBezTo>
                <a:cubicBezTo>
                  <a:pt x="236263" y="910983"/>
                  <a:pt x="207471" y="849981"/>
                  <a:pt x="182530" y="800100"/>
                </a:cubicBezTo>
                <a:cubicBezTo>
                  <a:pt x="178040" y="791120"/>
                  <a:pt x="177495" y="780505"/>
                  <a:pt x="173005" y="771525"/>
                </a:cubicBezTo>
                <a:cubicBezTo>
                  <a:pt x="112433" y="650381"/>
                  <a:pt x="153801" y="761614"/>
                  <a:pt x="96805" y="619125"/>
                </a:cubicBezTo>
                <a:cubicBezTo>
                  <a:pt x="83003" y="584621"/>
                  <a:pt x="73126" y="548600"/>
                  <a:pt x="58705" y="514350"/>
                </a:cubicBezTo>
                <a:cubicBezTo>
                  <a:pt x="34008" y="455695"/>
                  <a:pt x="28891" y="450579"/>
                  <a:pt x="1555" y="409575"/>
                </a:cubicBezTo>
                <a:cubicBezTo>
                  <a:pt x="4730" y="368300"/>
                  <a:pt x="0" y="325637"/>
                  <a:pt x="11080" y="285750"/>
                </a:cubicBezTo>
                <a:cubicBezTo>
                  <a:pt x="23675" y="240407"/>
                  <a:pt x="97086" y="211078"/>
                  <a:pt x="125380" y="190500"/>
                </a:cubicBezTo>
                <a:cubicBezTo>
                  <a:pt x="160305" y="165100"/>
                  <a:pt x="190146" y="130554"/>
                  <a:pt x="230155" y="114300"/>
                </a:cubicBezTo>
                <a:cubicBezTo>
                  <a:pt x="356797" y="62852"/>
                  <a:pt x="404576" y="73054"/>
                  <a:pt x="515905" y="57150"/>
                </a:cubicBezTo>
                <a:cubicBezTo>
                  <a:pt x="576364" y="48513"/>
                  <a:pt x="636051" y="34022"/>
                  <a:pt x="696880" y="28575"/>
                </a:cubicBezTo>
                <a:cubicBezTo>
                  <a:pt x="848969" y="14955"/>
                  <a:pt x="1001680" y="9525"/>
                  <a:pt x="1154080" y="0"/>
                </a:cubicBezTo>
                <a:lnTo>
                  <a:pt x="2573305" y="19050"/>
                </a:lnTo>
                <a:lnTo>
                  <a:pt x="3011455" y="28575"/>
                </a:lnTo>
                <a:cubicBezTo>
                  <a:pt x="4065396" y="71302"/>
                  <a:pt x="2019448" y="23876"/>
                  <a:pt x="3782980" y="57150"/>
                </a:cubicBezTo>
                <a:cubicBezTo>
                  <a:pt x="3875055" y="63500"/>
                  <a:pt x="3967501" y="65779"/>
                  <a:pt x="4059205" y="76200"/>
                </a:cubicBezTo>
                <a:cubicBezTo>
                  <a:pt x="4199675" y="92162"/>
                  <a:pt x="4179386" y="103864"/>
                  <a:pt x="4297330" y="133350"/>
                </a:cubicBezTo>
                <a:cubicBezTo>
                  <a:pt x="4392218" y="157072"/>
                  <a:pt x="4489220" y="172514"/>
                  <a:pt x="4583080" y="200025"/>
                </a:cubicBezTo>
                <a:cubicBezTo>
                  <a:pt x="4673668" y="226577"/>
                  <a:pt x="4759089" y="269075"/>
                  <a:pt x="4849780" y="295275"/>
                </a:cubicBezTo>
                <a:cubicBezTo>
                  <a:pt x="4902436" y="310487"/>
                  <a:pt x="4958366" y="311243"/>
                  <a:pt x="5011705" y="323850"/>
                </a:cubicBezTo>
                <a:cubicBezTo>
                  <a:pt x="5133117" y="352547"/>
                  <a:pt x="5373655" y="419100"/>
                  <a:pt x="5373655" y="419100"/>
                </a:cubicBezTo>
                <a:cubicBezTo>
                  <a:pt x="5386355" y="434975"/>
                  <a:pt x="5400980" y="449485"/>
                  <a:pt x="5411755" y="466725"/>
                </a:cubicBezTo>
                <a:cubicBezTo>
                  <a:pt x="5417076" y="475239"/>
                  <a:pt x="5420343" y="485304"/>
                  <a:pt x="5421280" y="495300"/>
                </a:cubicBezTo>
                <a:cubicBezTo>
                  <a:pt x="5429895" y="587191"/>
                  <a:pt x="5433980" y="679450"/>
                  <a:pt x="5440330" y="771525"/>
                </a:cubicBezTo>
                <a:cubicBezTo>
                  <a:pt x="5433980" y="1123950"/>
                  <a:pt x="5431956" y="1476480"/>
                  <a:pt x="5421280" y="1828800"/>
                </a:cubicBezTo>
                <a:cubicBezTo>
                  <a:pt x="5416079" y="2000436"/>
                  <a:pt x="5401499" y="2171661"/>
                  <a:pt x="5392705" y="2343150"/>
                </a:cubicBezTo>
                <a:cubicBezTo>
                  <a:pt x="5388799" y="2419316"/>
                  <a:pt x="5397320" y="2496806"/>
                  <a:pt x="5383180" y="2571750"/>
                </a:cubicBezTo>
                <a:cubicBezTo>
                  <a:pt x="5365305" y="2666486"/>
                  <a:pt x="5329127" y="2756919"/>
                  <a:pt x="5297455" y="2847975"/>
                </a:cubicBezTo>
                <a:cubicBezTo>
                  <a:pt x="5205329" y="3112837"/>
                  <a:pt x="5267295" y="2943220"/>
                  <a:pt x="5211730" y="3038475"/>
                </a:cubicBezTo>
                <a:cubicBezTo>
                  <a:pt x="5195259" y="3066711"/>
                  <a:pt x="5185822" y="3099768"/>
                  <a:pt x="5164105" y="3124200"/>
                </a:cubicBezTo>
                <a:cubicBezTo>
                  <a:pt x="5134125" y="3157927"/>
                  <a:pt x="5089757" y="3176601"/>
                  <a:pt x="5059330" y="3209925"/>
                </a:cubicBezTo>
                <a:cubicBezTo>
                  <a:pt x="4829295" y="3461868"/>
                  <a:pt x="5150645" y="3258323"/>
                  <a:pt x="4687855" y="3552825"/>
                </a:cubicBezTo>
                <a:cubicBezTo>
                  <a:pt x="4652930" y="3575050"/>
                  <a:pt x="4623241" y="3609460"/>
                  <a:pt x="4583080" y="3619500"/>
                </a:cubicBezTo>
                <a:cubicBezTo>
                  <a:pt x="4366807" y="3673568"/>
                  <a:pt x="4147063" y="3715674"/>
                  <a:pt x="3925855" y="3743325"/>
                </a:cubicBezTo>
                <a:cubicBezTo>
                  <a:pt x="3415004" y="3807181"/>
                  <a:pt x="3621976" y="3791456"/>
                  <a:pt x="3306730" y="3810000"/>
                </a:cubicBezTo>
                <a:lnTo>
                  <a:pt x="2573305" y="3790950"/>
                </a:lnTo>
                <a:cubicBezTo>
                  <a:pt x="2468407" y="3787136"/>
                  <a:pt x="2363790" y="3777643"/>
                  <a:pt x="2258980" y="3771900"/>
                </a:cubicBezTo>
                <a:lnTo>
                  <a:pt x="1877980" y="3752850"/>
                </a:lnTo>
                <a:cubicBezTo>
                  <a:pt x="1614404" y="3737850"/>
                  <a:pt x="1350098" y="3731494"/>
                  <a:pt x="1087405" y="3705225"/>
                </a:cubicBezTo>
                <a:cubicBezTo>
                  <a:pt x="803816" y="3676866"/>
                  <a:pt x="1251983" y="3720371"/>
                  <a:pt x="830230" y="3686175"/>
                </a:cubicBezTo>
                <a:cubicBezTo>
                  <a:pt x="343552" y="3646715"/>
                  <a:pt x="899254" y="3683345"/>
                  <a:pt x="487330" y="3657600"/>
                </a:cubicBezTo>
                <a:cubicBezTo>
                  <a:pt x="465105" y="3651250"/>
                  <a:pt x="443079" y="3644156"/>
                  <a:pt x="420655" y="3638550"/>
                </a:cubicBezTo>
                <a:cubicBezTo>
                  <a:pt x="341463" y="3618752"/>
                  <a:pt x="259970" y="3607213"/>
                  <a:pt x="182530" y="3581400"/>
                </a:cubicBezTo>
                <a:cubicBezTo>
                  <a:pt x="173005" y="3578225"/>
                  <a:pt x="163183" y="3575830"/>
                  <a:pt x="153955" y="3571875"/>
                </a:cubicBezTo>
                <a:cubicBezTo>
                  <a:pt x="140904" y="3566282"/>
                  <a:pt x="128555" y="3559175"/>
                  <a:pt x="115855" y="3552825"/>
                </a:cubicBezTo>
                <a:cubicBezTo>
                  <a:pt x="106567" y="3520317"/>
                  <a:pt x="94846" y="3482095"/>
                  <a:pt x="87280" y="3448050"/>
                </a:cubicBezTo>
                <a:cubicBezTo>
                  <a:pt x="83768" y="3432246"/>
                  <a:pt x="80930" y="3416300"/>
                  <a:pt x="77755" y="3400425"/>
                </a:cubicBezTo>
                <a:cubicBezTo>
                  <a:pt x="80930" y="3302000"/>
                  <a:pt x="74092" y="3202739"/>
                  <a:pt x="87280" y="3105150"/>
                </a:cubicBezTo>
                <a:cubicBezTo>
                  <a:pt x="90346" y="3082461"/>
                  <a:pt x="115786" y="3068788"/>
                  <a:pt x="125380" y="3048000"/>
                </a:cubicBezTo>
                <a:cubicBezTo>
                  <a:pt x="135066" y="3027013"/>
                  <a:pt x="136656" y="3003093"/>
                  <a:pt x="144430" y="2981325"/>
                </a:cubicBezTo>
                <a:cubicBezTo>
                  <a:pt x="179136" y="2884148"/>
                  <a:pt x="158825" y="2944228"/>
                  <a:pt x="192055" y="2886075"/>
                </a:cubicBezTo>
                <a:cubicBezTo>
                  <a:pt x="199100" y="2873747"/>
                  <a:pt x="204060" y="2860303"/>
                  <a:pt x="211105" y="2847975"/>
                </a:cubicBezTo>
                <a:cubicBezTo>
                  <a:pt x="235701" y="2804931"/>
                  <a:pt x="267180" y="2779111"/>
                  <a:pt x="306355" y="2743200"/>
                </a:cubicBezTo>
                <a:cubicBezTo>
                  <a:pt x="318057" y="2732473"/>
                  <a:pt x="333230" y="2725850"/>
                  <a:pt x="344455" y="2714625"/>
                </a:cubicBezTo>
                <a:cubicBezTo>
                  <a:pt x="352550" y="2706530"/>
                  <a:pt x="357438" y="2695758"/>
                  <a:pt x="363505" y="2686050"/>
                </a:cubicBezTo>
                <a:cubicBezTo>
                  <a:pt x="373317" y="2670351"/>
                  <a:pt x="381463" y="2653592"/>
                  <a:pt x="392080" y="2638425"/>
                </a:cubicBezTo>
                <a:cubicBezTo>
                  <a:pt x="496484" y="2489277"/>
                  <a:pt x="380975" y="2672146"/>
                  <a:pt x="449230" y="2552700"/>
                </a:cubicBezTo>
                <a:cubicBezTo>
                  <a:pt x="454910" y="2542761"/>
                  <a:pt x="465797" y="2535300"/>
                  <a:pt x="468280" y="2524125"/>
                </a:cubicBezTo>
                <a:cubicBezTo>
                  <a:pt x="472413" y="2505529"/>
                  <a:pt x="492093" y="2500312"/>
                  <a:pt x="496855" y="24955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7258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6838950" y="36195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10</a:t>
            </a:r>
            <a:endParaRPr lang="en-US" sz="1200" b="1" dirty="0"/>
          </a:p>
        </p:txBody>
      </p:sp>
      <p:cxnSp>
        <p:nvCxnSpPr>
          <p:cNvPr id="5" name="Straight Connector 4"/>
          <p:cNvCxnSpPr>
            <a:stCxn id="4" idx="6"/>
          </p:cNvCxnSpPr>
          <p:nvPr/>
        </p:nvCxnSpPr>
        <p:spPr>
          <a:xfrm flipV="1">
            <a:off x="7067550" y="3619500"/>
            <a:ext cx="152400" cy="114300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58000" y="2743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11</a:t>
            </a:r>
            <a:endParaRPr lang="en-US" sz="1200" b="1" dirty="0"/>
          </a:p>
        </p:txBody>
      </p:sp>
      <p:cxnSp>
        <p:nvCxnSpPr>
          <p:cNvPr id="10" name="Straight Connector 9"/>
          <p:cNvCxnSpPr>
            <a:stCxn id="9" idx="3"/>
          </p:cNvCxnSpPr>
          <p:nvPr/>
        </p:nvCxnSpPr>
        <p:spPr>
          <a:xfrm rot="5400000">
            <a:off x="6743700" y="29764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867400" y="28956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12</a:t>
            </a:r>
            <a:endParaRPr lang="en-US" sz="1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6248400" y="3200400"/>
            <a:ext cx="685800" cy="304800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1" idx="5"/>
          </p:cNvCxnSpPr>
          <p:nvPr/>
        </p:nvCxnSpPr>
        <p:spPr>
          <a:xfrm rot="10800000">
            <a:off x="6062522" y="3090722"/>
            <a:ext cx="1858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58000" y="43434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14</a:t>
            </a:r>
            <a:endParaRPr lang="en-US" sz="1200" b="1" dirty="0"/>
          </a:p>
        </p:txBody>
      </p:sp>
      <p:sp>
        <p:nvSpPr>
          <p:cNvPr id="27" name="Oval 26"/>
          <p:cNvSpPr/>
          <p:nvPr/>
        </p:nvSpPr>
        <p:spPr>
          <a:xfrm>
            <a:off x="5791200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13</a:t>
            </a:r>
            <a:endParaRPr lang="en-US" sz="1200" b="1" dirty="0"/>
          </a:p>
        </p:txBody>
      </p:sp>
      <p:sp>
        <p:nvSpPr>
          <p:cNvPr id="29" name="Freeform 28"/>
          <p:cNvSpPr/>
          <p:nvPr/>
        </p:nvSpPr>
        <p:spPr>
          <a:xfrm>
            <a:off x="3387889" y="603710"/>
            <a:ext cx="4908386" cy="6084835"/>
          </a:xfrm>
          <a:custGeom>
            <a:avLst/>
            <a:gdLst>
              <a:gd name="connsiteX0" fmla="*/ 4394036 w 4908386"/>
              <a:gd name="connsiteY0" fmla="*/ 4130215 h 6084835"/>
              <a:gd name="connsiteX1" fmla="*/ 4394036 w 4908386"/>
              <a:gd name="connsiteY1" fmla="*/ 4130215 h 6084835"/>
              <a:gd name="connsiteX2" fmla="*/ 4251161 w 4908386"/>
              <a:gd name="connsiteY2" fmla="*/ 4149265 h 6084835"/>
              <a:gd name="connsiteX3" fmla="*/ 4222586 w 4908386"/>
              <a:gd name="connsiteY3" fmla="*/ 4158790 h 6084835"/>
              <a:gd name="connsiteX4" fmla="*/ 4165436 w 4908386"/>
              <a:gd name="connsiteY4" fmla="*/ 4168315 h 6084835"/>
              <a:gd name="connsiteX5" fmla="*/ 4041611 w 4908386"/>
              <a:gd name="connsiteY5" fmla="*/ 4177840 h 6084835"/>
              <a:gd name="connsiteX6" fmla="*/ 3974936 w 4908386"/>
              <a:gd name="connsiteY6" fmla="*/ 4196890 h 6084835"/>
              <a:gd name="connsiteX7" fmla="*/ 3908261 w 4908386"/>
              <a:gd name="connsiteY7" fmla="*/ 4206415 h 6084835"/>
              <a:gd name="connsiteX8" fmla="*/ 3765386 w 4908386"/>
              <a:gd name="connsiteY8" fmla="*/ 4225465 h 6084835"/>
              <a:gd name="connsiteX9" fmla="*/ 3022436 w 4908386"/>
              <a:gd name="connsiteY9" fmla="*/ 4196890 h 6084835"/>
              <a:gd name="connsiteX10" fmla="*/ 2965286 w 4908386"/>
              <a:gd name="connsiteY10" fmla="*/ 4168315 h 6084835"/>
              <a:gd name="connsiteX11" fmla="*/ 2612861 w 4908386"/>
              <a:gd name="connsiteY11" fmla="*/ 4168315 h 6084835"/>
              <a:gd name="connsiteX12" fmla="*/ 2460461 w 4908386"/>
              <a:gd name="connsiteY12" fmla="*/ 4158790 h 6084835"/>
              <a:gd name="connsiteX13" fmla="*/ 2403311 w 4908386"/>
              <a:gd name="connsiteY13" fmla="*/ 4149265 h 6084835"/>
              <a:gd name="connsiteX14" fmla="*/ 2298536 w 4908386"/>
              <a:gd name="connsiteY14" fmla="*/ 4158790 h 6084835"/>
              <a:gd name="connsiteX15" fmla="*/ 2269961 w 4908386"/>
              <a:gd name="connsiteY15" fmla="*/ 4168315 h 6084835"/>
              <a:gd name="connsiteX16" fmla="*/ 2155661 w 4908386"/>
              <a:gd name="connsiteY16" fmla="*/ 4139740 h 6084835"/>
              <a:gd name="connsiteX17" fmla="*/ 2031836 w 4908386"/>
              <a:gd name="connsiteY17" fmla="*/ 4120690 h 6084835"/>
              <a:gd name="connsiteX18" fmla="*/ 1936586 w 4908386"/>
              <a:gd name="connsiteY18" fmla="*/ 4101640 h 6084835"/>
              <a:gd name="connsiteX19" fmla="*/ 1850861 w 4908386"/>
              <a:gd name="connsiteY19" fmla="*/ 4082590 h 6084835"/>
              <a:gd name="connsiteX20" fmla="*/ 1803236 w 4908386"/>
              <a:gd name="connsiteY20" fmla="*/ 4063540 h 6084835"/>
              <a:gd name="connsiteX21" fmla="*/ 1765136 w 4908386"/>
              <a:gd name="connsiteY21" fmla="*/ 4054015 h 6084835"/>
              <a:gd name="connsiteX22" fmla="*/ 1727036 w 4908386"/>
              <a:gd name="connsiteY22" fmla="*/ 4025440 h 6084835"/>
              <a:gd name="connsiteX23" fmla="*/ 1698461 w 4908386"/>
              <a:gd name="connsiteY23" fmla="*/ 4006390 h 6084835"/>
              <a:gd name="connsiteX24" fmla="*/ 1679411 w 4908386"/>
              <a:gd name="connsiteY24" fmla="*/ 3977815 h 6084835"/>
              <a:gd name="connsiteX25" fmla="*/ 1679411 w 4908386"/>
              <a:gd name="connsiteY25" fmla="*/ 3758740 h 6084835"/>
              <a:gd name="connsiteX26" fmla="*/ 1669886 w 4908386"/>
              <a:gd name="connsiteY26" fmla="*/ 3730165 h 6084835"/>
              <a:gd name="connsiteX27" fmla="*/ 1650836 w 4908386"/>
              <a:gd name="connsiteY27" fmla="*/ 3653965 h 6084835"/>
              <a:gd name="connsiteX28" fmla="*/ 1660361 w 4908386"/>
              <a:gd name="connsiteY28" fmla="*/ 3444415 h 6084835"/>
              <a:gd name="connsiteX29" fmla="*/ 1641311 w 4908386"/>
              <a:gd name="connsiteY29" fmla="*/ 3101515 h 6084835"/>
              <a:gd name="connsiteX30" fmla="*/ 1660361 w 4908386"/>
              <a:gd name="connsiteY30" fmla="*/ 2911015 h 6084835"/>
              <a:gd name="connsiteX31" fmla="*/ 1679411 w 4908386"/>
              <a:gd name="connsiteY31" fmla="*/ 2844340 h 6084835"/>
              <a:gd name="connsiteX32" fmla="*/ 1679411 w 4908386"/>
              <a:gd name="connsiteY32" fmla="*/ 2558590 h 6084835"/>
              <a:gd name="connsiteX33" fmla="*/ 1688936 w 4908386"/>
              <a:gd name="connsiteY33" fmla="*/ 2234740 h 6084835"/>
              <a:gd name="connsiteX34" fmla="*/ 1679411 w 4908386"/>
              <a:gd name="connsiteY34" fmla="*/ 2177590 h 6084835"/>
              <a:gd name="connsiteX35" fmla="*/ 1669886 w 4908386"/>
              <a:gd name="connsiteY35" fmla="*/ 2139490 h 6084835"/>
              <a:gd name="connsiteX36" fmla="*/ 1688936 w 4908386"/>
              <a:gd name="connsiteY36" fmla="*/ 1958515 h 6084835"/>
              <a:gd name="connsiteX37" fmla="*/ 1707986 w 4908386"/>
              <a:gd name="connsiteY37" fmla="*/ 1929940 h 6084835"/>
              <a:gd name="connsiteX38" fmla="*/ 1736561 w 4908386"/>
              <a:gd name="connsiteY38" fmla="*/ 1720390 h 6084835"/>
              <a:gd name="connsiteX39" fmla="*/ 1755611 w 4908386"/>
              <a:gd name="connsiteY39" fmla="*/ 1682290 h 6084835"/>
              <a:gd name="connsiteX40" fmla="*/ 1850861 w 4908386"/>
              <a:gd name="connsiteY40" fmla="*/ 1653715 h 6084835"/>
              <a:gd name="connsiteX41" fmla="*/ 2260436 w 4908386"/>
              <a:gd name="connsiteY41" fmla="*/ 1663240 h 6084835"/>
              <a:gd name="connsiteX42" fmla="*/ 2289011 w 4908386"/>
              <a:gd name="connsiteY42" fmla="*/ 1672765 h 6084835"/>
              <a:gd name="connsiteX43" fmla="*/ 2393786 w 4908386"/>
              <a:gd name="connsiteY43" fmla="*/ 1682290 h 6084835"/>
              <a:gd name="connsiteX44" fmla="*/ 3184361 w 4908386"/>
              <a:gd name="connsiteY44" fmla="*/ 1672765 h 6084835"/>
              <a:gd name="connsiteX45" fmla="*/ 3346286 w 4908386"/>
              <a:gd name="connsiteY45" fmla="*/ 1653715 h 6084835"/>
              <a:gd name="connsiteX46" fmla="*/ 3508211 w 4908386"/>
              <a:gd name="connsiteY46" fmla="*/ 1644190 h 6084835"/>
              <a:gd name="connsiteX47" fmla="*/ 3889211 w 4908386"/>
              <a:gd name="connsiteY47" fmla="*/ 1653715 h 6084835"/>
              <a:gd name="connsiteX48" fmla="*/ 4060661 w 4908386"/>
              <a:gd name="connsiteY48" fmla="*/ 1634665 h 6084835"/>
              <a:gd name="connsiteX49" fmla="*/ 4127336 w 4908386"/>
              <a:gd name="connsiteY49" fmla="*/ 1625140 h 6084835"/>
              <a:gd name="connsiteX50" fmla="*/ 4384511 w 4908386"/>
              <a:gd name="connsiteY50" fmla="*/ 1644190 h 6084835"/>
              <a:gd name="connsiteX51" fmla="*/ 4470236 w 4908386"/>
              <a:gd name="connsiteY51" fmla="*/ 1634665 h 6084835"/>
              <a:gd name="connsiteX52" fmla="*/ 4536911 w 4908386"/>
              <a:gd name="connsiteY52" fmla="*/ 1596565 h 6084835"/>
              <a:gd name="connsiteX53" fmla="*/ 4565486 w 4908386"/>
              <a:gd name="connsiteY53" fmla="*/ 1577515 h 6084835"/>
              <a:gd name="connsiteX54" fmla="*/ 4660736 w 4908386"/>
              <a:gd name="connsiteY54" fmla="*/ 1339390 h 6084835"/>
              <a:gd name="connsiteX55" fmla="*/ 4708361 w 4908386"/>
              <a:gd name="connsiteY55" fmla="*/ 1253665 h 6084835"/>
              <a:gd name="connsiteX56" fmla="*/ 4755986 w 4908386"/>
              <a:gd name="connsiteY56" fmla="*/ 1120315 h 6084835"/>
              <a:gd name="connsiteX57" fmla="*/ 4813136 w 4908386"/>
              <a:gd name="connsiteY57" fmla="*/ 958390 h 6084835"/>
              <a:gd name="connsiteX58" fmla="*/ 4803611 w 4908386"/>
              <a:gd name="connsiteY58" fmla="*/ 596440 h 6084835"/>
              <a:gd name="connsiteX59" fmla="*/ 4775036 w 4908386"/>
              <a:gd name="connsiteY59" fmla="*/ 491665 h 6084835"/>
              <a:gd name="connsiteX60" fmla="*/ 4765511 w 4908386"/>
              <a:gd name="connsiteY60" fmla="*/ 453565 h 6084835"/>
              <a:gd name="connsiteX61" fmla="*/ 4746461 w 4908386"/>
              <a:gd name="connsiteY61" fmla="*/ 424990 h 6084835"/>
              <a:gd name="connsiteX62" fmla="*/ 4717886 w 4908386"/>
              <a:gd name="connsiteY62" fmla="*/ 339265 h 6084835"/>
              <a:gd name="connsiteX63" fmla="*/ 4670261 w 4908386"/>
              <a:gd name="connsiteY63" fmla="*/ 263065 h 6084835"/>
              <a:gd name="connsiteX64" fmla="*/ 4632161 w 4908386"/>
              <a:gd name="connsiteY64" fmla="*/ 224965 h 6084835"/>
              <a:gd name="connsiteX65" fmla="*/ 4613111 w 4908386"/>
              <a:gd name="connsiteY65" fmla="*/ 196390 h 6084835"/>
              <a:gd name="connsiteX66" fmla="*/ 4555961 w 4908386"/>
              <a:gd name="connsiteY66" fmla="*/ 158290 h 6084835"/>
              <a:gd name="connsiteX67" fmla="*/ 4451186 w 4908386"/>
              <a:gd name="connsiteY67" fmla="*/ 101140 h 6084835"/>
              <a:gd name="connsiteX68" fmla="*/ 4051136 w 4908386"/>
              <a:gd name="connsiteY68" fmla="*/ 63040 h 6084835"/>
              <a:gd name="connsiteX69" fmla="*/ 3489161 w 4908386"/>
              <a:gd name="connsiteY69" fmla="*/ 43990 h 6084835"/>
              <a:gd name="connsiteX70" fmla="*/ 1917536 w 4908386"/>
              <a:gd name="connsiteY70" fmla="*/ 24940 h 6084835"/>
              <a:gd name="connsiteX71" fmla="*/ 1107911 w 4908386"/>
              <a:gd name="connsiteY71" fmla="*/ 34465 h 6084835"/>
              <a:gd name="connsiteX72" fmla="*/ 431636 w 4908386"/>
              <a:gd name="connsiteY72" fmla="*/ 43990 h 6084835"/>
              <a:gd name="connsiteX73" fmla="*/ 374486 w 4908386"/>
              <a:gd name="connsiteY73" fmla="*/ 110665 h 6084835"/>
              <a:gd name="connsiteX74" fmla="*/ 345911 w 4908386"/>
              <a:gd name="connsiteY74" fmla="*/ 291640 h 6084835"/>
              <a:gd name="connsiteX75" fmla="*/ 212561 w 4908386"/>
              <a:gd name="connsiteY75" fmla="*/ 1129840 h 6084835"/>
              <a:gd name="connsiteX76" fmla="*/ 174461 w 4908386"/>
              <a:gd name="connsiteY76" fmla="*/ 1539415 h 6084835"/>
              <a:gd name="connsiteX77" fmla="*/ 98261 w 4908386"/>
              <a:gd name="connsiteY77" fmla="*/ 1977565 h 6084835"/>
              <a:gd name="connsiteX78" fmla="*/ 60161 w 4908386"/>
              <a:gd name="connsiteY78" fmla="*/ 2387140 h 6084835"/>
              <a:gd name="connsiteX79" fmla="*/ 12536 w 4908386"/>
              <a:gd name="connsiteY79" fmla="*/ 3168190 h 6084835"/>
              <a:gd name="connsiteX80" fmla="*/ 3011 w 4908386"/>
              <a:gd name="connsiteY80" fmla="*/ 5787565 h 6084835"/>
              <a:gd name="connsiteX81" fmla="*/ 22061 w 4908386"/>
              <a:gd name="connsiteY81" fmla="*/ 5930440 h 6084835"/>
              <a:gd name="connsiteX82" fmla="*/ 98261 w 4908386"/>
              <a:gd name="connsiteY82" fmla="*/ 5978065 h 6084835"/>
              <a:gd name="connsiteX83" fmla="*/ 507836 w 4908386"/>
              <a:gd name="connsiteY83" fmla="*/ 6025690 h 6084835"/>
              <a:gd name="connsiteX84" fmla="*/ 736436 w 4908386"/>
              <a:gd name="connsiteY84" fmla="*/ 6044740 h 6084835"/>
              <a:gd name="connsiteX85" fmla="*/ 1222211 w 4908386"/>
              <a:gd name="connsiteY85" fmla="*/ 6054265 h 6084835"/>
              <a:gd name="connsiteX86" fmla="*/ 1822286 w 4908386"/>
              <a:gd name="connsiteY86" fmla="*/ 6063790 h 6084835"/>
              <a:gd name="connsiteX87" fmla="*/ 3203411 w 4908386"/>
              <a:gd name="connsiteY87" fmla="*/ 6082840 h 6084835"/>
              <a:gd name="connsiteX88" fmla="*/ 4689311 w 4908386"/>
              <a:gd name="connsiteY88" fmla="*/ 6073315 h 6084835"/>
              <a:gd name="connsiteX89" fmla="*/ 4794086 w 4908386"/>
              <a:gd name="connsiteY89" fmla="*/ 6063790 h 6084835"/>
              <a:gd name="connsiteX90" fmla="*/ 4822661 w 4908386"/>
              <a:gd name="connsiteY90" fmla="*/ 5997115 h 6084835"/>
              <a:gd name="connsiteX91" fmla="*/ 4870286 w 4908386"/>
              <a:gd name="connsiteY91" fmla="*/ 5511340 h 6084835"/>
              <a:gd name="connsiteX92" fmla="*/ 4879811 w 4908386"/>
              <a:gd name="connsiteY92" fmla="*/ 5377990 h 6084835"/>
              <a:gd name="connsiteX93" fmla="*/ 4908386 w 4908386"/>
              <a:gd name="connsiteY93" fmla="*/ 5092240 h 6084835"/>
              <a:gd name="connsiteX94" fmla="*/ 4898861 w 4908386"/>
              <a:gd name="connsiteY94" fmla="*/ 4406440 h 6084835"/>
              <a:gd name="connsiteX95" fmla="*/ 4870286 w 4908386"/>
              <a:gd name="connsiteY95" fmla="*/ 4254040 h 6084835"/>
              <a:gd name="connsiteX96" fmla="*/ 4860761 w 4908386"/>
              <a:gd name="connsiteY96" fmla="*/ 4206415 h 6084835"/>
              <a:gd name="connsiteX97" fmla="*/ 4841711 w 4908386"/>
              <a:gd name="connsiteY97" fmla="*/ 4158790 h 6084835"/>
              <a:gd name="connsiteX98" fmla="*/ 4755986 w 4908386"/>
              <a:gd name="connsiteY98" fmla="*/ 4082590 h 6084835"/>
              <a:gd name="connsiteX99" fmla="*/ 4689311 w 4908386"/>
              <a:gd name="connsiteY99" fmla="*/ 4092115 h 6084835"/>
              <a:gd name="connsiteX100" fmla="*/ 4613111 w 4908386"/>
              <a:gd name="connsiteY100" fmla="*/ 4101640 h 6084835"/>
              <a:gd name="connsiteX101" fmla="*/ 4584536 w 4908386"/>
              <a:gd name="connsiteY101" fmla="*/ 4111165 h 6084835"/>
              <a:gd name="connsiteX102" fmla="*/ 4546436 w 4908386"/>
              <a:gd name="connsiteY102" fmla="*/ 4120690 h 6084835"/>
              <a:gd name="connsiteX103" fmla="*/ 4394036 w 4908386"/>
              <a:gd name="connsiteY103" fmla="*/ 4130215 h 6084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908386" h="6084835">
                <a:moveTo>
                  <a:pt x="4394036" y="4130215"/>
                </a:moveTo>
                <a:lnTo>
                  <a:pt x="4394036" y="4130215"/>
                </a:lnTo>
                <a:cubicBezTo>
                  <a:pt x="4352765" y="4134801"/>
                  <a:pt x="4293916" y="4139764"/>
                  <a:pt x="4251161" y="4149265"/>
                </a:cubicBezTo>
                <a:cubicBezTo>
                  <a:pt x="4241360" y="4151443"/>
                  <a:pt x="4232387" y="4156612"/>
                  <a:pt x="4222586" y="4158790"/>
                </a:cubicBezTo>
                <a:cubicBezTo>
                  <a:pt x="4203733" y="4162980"/>
                  <a:pt x="4184486" y="4165140"/>
                  <a:pt x="4165436" y="4168315"/>
                </a:cubicBezTo>
                <a:cubicBezTo>
                  <a:pt x="4100315" y="4211729"/>
                  <a:pt x="4176116" y="4169928"/>
                  <a:pt x="4041611" y="4177840"/>
                </a:cubicBezTo>
                <a:cubicBezTo>
                  <a:pt x="4018537" y="4179197"/>
                  <a:pt x="3997537" y="4192047"/>
                  <a:pt x="3974936" y="4196890"/>
                </a:cubicBezTo>
                <a:cubicBezTo>
                  <a:pt x="3952984" y="4201594"/>
                  <a:pt x="3930406" y="4202724"/>
                  <a:pt x="3908261" y="4206415"/>
                </a:cubicBezTo>
                <a:cubicBezTo>
                  <a:pt x="3789890" y="4226143"/>
                  <a:pt x="3954512" y="4206552"/>
                  <a:pt x="3765386" y="4225465"/>
                </a:cubicBezTo>
                <a:cubicBezTo>
                  <a:pt x="3308412" y="4197770"/>
                  <a:pt x="3556002" y="4208747"/>
                  <a:pt x="3022436" y="4196890"/>
                </a:cubicBezTo>
                <a:cubicBezTo>
                  <a:pt x="3003386" y="4187365"/>
                  <a:pt x="2985949" y="4173481"/>
                  <a:pt x="2965286" y="4168315"/>
                </a:cubicBezTo>
                <a:cubicBezTo>
                  <a:pt x="2879060" y="4146759"/>
                  <a:pt x="2648181" y="4167007"/>
                  <a:pt x="2612861" y="4168315"/>
                </a:cubicBezTo>
                <a:cubicBezTo>
                  <a:pt x="2562061" y="4165140"/>
                  <a:pt x="2511151" y="4163398"/>
                  <a:pt x="2460461" y="4158790"/>
                </a:cubicBezTo>
                <a:cubicBezTo>
                  <a:pt x="2441228" y="4157042"/>
                  <a:pt x="2422624" y="4149265"/>
                  <a:pt x="2403311" y="4149265"/>
                </a:cubicBezTo>
                <a:cubicBezTo>
                  <a:pt x="2368242" y="4149265"/>
                  <a:pt x="2333461" y="4155615"/>
                  <a:pt x="2298536" y="4158790"/>
                </a:cubicBezTo>
                <a:cubicBezTo>
                  <a:pt x="2289011" y="4161965"/>
                  <a:pt x="2280001" y="4168315"/>
                  <a:pt x="2269961" y="4168315"/>
                </a:cubicBezTo>
                <a:cubicBezTo>
                  <a:pt x="2196202" y="4168315"/>
                  <a:pt x="2216636" y="4158032"/>
                  <a:pt x="2155661" y="4139740"/>
                </a:cubicBezTo>
                <a:cubicBezTo>
                  <a:pt x="2124493" y="4130390"/>
                  <a:pt x="2058392" y="4124010"/>
                  <a:pt x="2031836" y="4120690"/>
                </a:cubicBezTo>
                <a:cubicBezTo>
                  <a:pt x="1971474" y="4100569"/>
                  <a:pt x="2036654" y="4120403"/>
                  <a:pt x="1936586" y="4101640"/>
                </a:cubicBezTo>
                <a:cubicBezTo>
                  <a:pt x="1907815" y="4096245"/>
                  <a:pt x="1879007" y="4090632"/>
                  <a:pt x="1850861" y="4082590"/>
                </a:cubicBezTo>
                <a:cubicBezTo>
                  <a:pt x="1834421" y="4077893"/>
                  <a:pt x="1819456" y="4068947"/>
                  <a:pt x="1803236" y="4063540"/>
                </a:cubicBezTo>
                <a:cubicBezTo>
                  <a:pt x="1790817" y="4059400"/>
                  <a:pt x="1777836" y="4057190"/>
                  <a:pt x="1765136" y="4054015"/>
                </a:cubicBezTo>
                <a:cubicBezTo>
                  <a:pt x="1752436" y="4044490"/>
                  <a:pt x="1739954" y="4034667"/>
                  <a:pt x="1727036" y="4025440"/>
                </a:cubicBezTo>
                <a:cubicBezTo>
                  <a:pt x="1717721" y="4018786"/>
                  <a:pt x="1706556" y="4014485"/>
                  <a:pt x="1698461" y="4006390"/>
                </a:cubicBezTo>
                <a:cubicBezTo>
                  <a:pt x="1690366" y="3998295"/>
                  <a:pt x="1685761" y="3987340"/>
                  <a:pt x="1679411" y="3977815"/>
                </a:cubicBezTo>
                <a:cubicBezTo>
                  <a:pt x="1655713" y="3859323"/>
                  <a:pt x="1679411" y="3998470"/>
                  <a:pt x="1679411" y="3758740"/>
                </a:cubicBezTo>
                <a:cubicBezTo>
                  <a:pt x="1679411" y="3748700"/>
                  <a:pt x="1672321" y="3739905"/>
                  <a:pt x="1669886" y="3730165"/>
                </a:cubicBezTo>
                <a:lnTo>
                  <a:pt x="1650836" y="3653965"/>
                </a:lnTo>
                <a:cubicBezTo>
                  <a:pt x="1654011" y="3584115"/>
                  <a:pt x="1660361" y="3514337"/>
                  <a:pt x="1660361" y="3444415"/>
                </a:cubicBezTo>
                <a:cubicBezTo>
                  <a:pt x="1660361" y="3235643"/>
                  <a:pt x="1658866" y="3241955"/>
                  <a:pt x="1641311" y="3101515"/>
                </a:cubicBezTo>
                <a:cubicBezTo>
                  <a:pt x="1647661" y="3038015"/>
                  <a:pt x="1652446" y="2974339"/>
                  <a:pt x="1660361" y="2911015"/>
                </a:cubicBezTo>
                <a:cubicBezTo>
                  <a:pt x="1662753" y="2891879"/>
                  <a:pt x="1673085" y="2863319"/>
                  <a:pt x="1679411" y="2844340"/>
                </a:cubicBezTo>
                <a:cubicBezTo>
                  <a:pt x="1709224" y="2337525"/>
                  <a:pt x="1679411" y="2968745"/>
                  <a:pt x="1679411" y="2558590"/>
                </a:cubicBezTo>
                <a:cubicBezTo>
                  <a:pt x="1679411" y="2450593"/>
                  <a:pt x="1685761" y="2342690"/>
                  <a:pt x="1688936" y="2234740"/>
                </a:cubicBezTo>
                <a:cubicBezTo>
                  <a:pt x="1685761" y="2215690"/>
                  <a:pt x="1683199" y="2196528"/>
                  <a:pt x="1679411" y="2177590"/>
                </a:cubicBezTo>
                <a:cubicBezTo>
                  <a:pt x="1676844" y="2164753"/>
                  <a:pt x="1669886" y="2152581"/>
                  <a:pt x="1669886" y="2139490"/>
                </a:cubicBezTo>
                <a:cubicBezTo>
                  <a:pt x="1669886" y="2136040"/>
                  <a:pt x="1670686" y="2001099"/>
                  <a:pt x="1688936" y="1958515"/>
                </a:cubicBezTo>
                <a:cubicBezTo>
                  <a:pt x="1693445" y="1947993"/>
                  <a:pt x="1701636" y="1939465"/>
                  <a:pt x="1707986" y="1929940"/>
                </a:cubicBezTo>
                <a:cubicBezTo>
                  <a:pt x="1722132" y="1661162"/>
                  <a:pt x="1683241" y="1813701"/>
                  <a:pt x="1736561" y="1720390"/>
                </a:cubicBezTo>
                <a:cubicBezTo>
                  <a:pt x="1743606" y="1708062"/>
                  <a:pt x="1744830" y="1691531"/>
                  <a:pt x="1755611" y="1682290"/>
                </a:cubicBezTo>
                <a:cubicBezTo>
                  <a:pt x="1774680" y="1665945"/>
                  <a:pt x="1827741" y="1658339"/>
                  <a:pt x="1850861" y="1653715"/>
                </a:cubicBezTo>
                <a:cubicBezTo>
                  <a:pt x="1987386" y="1656890"/>
                  <a:pt x="2124003" y="1657308"/>
                  <a:pt x="2260436" y="1663240"/>
                </a:cubicBezTo>
                <a:cubicBezTo>
                  <a:pt x="2270467" y="1663676"/>
                  <a:pt x="2279072" y="1671345"/>
                  <a:pt x="2289011" y="1672765"/>
                </a:cubicBezTo>
                <a:cubicBezTo>
                  <a:pt x="2323728" y="1677725"/>
                  <a:pt x="2358861" y="1679115"/>
                  <a:pt x="2393786" y="1682290"/>
                </a:cubicBezTo>
                <a:lnTo>
                  <a:pt x="3184361" y="1672765"/>
                </a:lnTo>
                <a:cubicBezTo>
                  <a:pt x="3238684" y="1671135"/>
                  <a:pt x="3292149" y="1658492"/>
                  <a:pt x="3346286" y="1653715"/>
                </a:cubicBezTo>
                <a:cubicBezTo>
                  <a:pt x="3400145" y="1648963"/>
                  <a:pt x="3454236" y="1647365"/>
                  <a:pt x="3508211" y="1644190"/>
                </a:cubicBezTo>
                <a:cubicBezTo>
                  <a:pt x="3635211" y="1647365"/>
                  <a:pt x="3762171" y="1653715"/>
                  <a:pt x="3889211" y="1653715"/>
                </a:cubicBezTo>
                <a:cubicBezTo>
                  <a:pt x="3966069" y="1653715"/>
                  <a:pt x="3994435" y="1644854"/>
                  <a:pt x="4060661" y="1634665"/>
                </a:cubicBezTo>
                <a:cubicBezTo>
                  <a:pt x="4082851" y="1631251"/>
                  <a:pt x="4105111" y="1628315"/>
                  <a:pt x="4127336" y="1625140"/>
                </a:cubicBezTo>
                <a:cubicBezTo>
                  <a:pt x="4219679" y="1635400"/>
                  <a:pt x="4284433" y="1644190"/>
                  <a:pt x="4384511" y="1644190"/>
                </a:cubicBezTo>
                <a:cubicBezTo>
                  <a:pt x="4413262" y="1644190"/>
                  <a:pt x="4441661" y="1637840"/>
                  <a:pt x="4470236" y="1634665"/>
                </a:cubicBezTo>
                <a:cubicBezTo>
                  <a:pt x="4539854" y="1588253"/>
                  <a:pt x="4452318" y="1644904"/>
                  <a:pt x="4536911" y="1596565"/>
                </a:cubicBezTo>
                <a:cubicBezTo>
                  <a:pt x="4546850" y="1590885"/>
                  <a:pt x="4555961" y="1583865"/>
                  <a:pt x="4565486" y="1577515"/>
                </a:cubicBezTo>
                <a:cubicBezTo>
                  <a:pt x="4630861" y="1479453"/>
                  <a:pt x="4547534" y="1609333"/>
                  <a:pt x="4660736" y="1339390"/>
                </a:cubicBezTo>
                <a:cubicBezTo>
                  <a:pt x="4673378" y="1309245"/>
                  <a:pt x="4694367" y="1283207"/>
                  <a:pt x="4708361" y="1253665"/>
                </a:cubicBezTo>
                <a:cubicBezTo>
                  <a:pt x="4808150" y="1042999"/>
                  <a:pt x="4716413" y="1231120"/>
                  <a:pt x="4755986" y="1120315"/>
                </a:cubicBezTo>
                <a:cubicBezTo>
                  <a:pt x="4822678" y="933577"/>
                  <a:pt x="4771168" y="1105279"/>
                  <a:pt x="4813136" y="958390"/>
                </a:cubicBezTo>
                <a:cubicBezTo>
                  <a:pt x="4809961" y="837740"/>
                  <a:pt x="4811466" y="716876"/>
                  <a:pt x="4803611" y="596440"/>
                </a:cubicBezTo>
                <a:cubicBezTo>
                  <a:pt x="4800741" y="552440"/>
                  <a:pt x="4785702" y="528995"/>
                  <a:pt x="4775036" y="491665"/>
                </a:cubicBezTo>
                <a:cubicBezTo>
                  <a:pt x="4771440" y="479078"/>
                  <a:pt x="4770668" y="465597"/>
                  <a:pt x="4765511" y="453565"/>
                </a:cubicBezTo>
                <a:cubicBezTo>
                  <a:pt x="4761002" y="443043"/>
                  <a:pt x="4750864" y="435557"/>
                  <a:pt x="4746461" y="424990"/>
                </a:cubicBezTo>
                <a:cubicBezTo>
                  <a:pt x="4734876" y="397186"/>
                  <a:pt x="4733383" y="365093"/>
                  <a:pt x="4717886" y="339265"/>
                </a:cubicBezTo>
                <a:cubicBezTo>
                  <a:pt x="4715032" y="334508"/>
                  <a:pt x="4680034" y="274467"/>
                  <a:pt x="4670261" y="263065"/>
                </a:cubicBezTo>
                <a:cubicBezTo>
                  <a:pt x="4658572" y="249428"/>
                  <a:pt x="4643850" y="238602"/>
                  <a:pt x="4632161" y="224965"/>
                </a:cubicBezTo>
                <a:cubicBezTo>
                  <a:pt x="4624711" y="216273"/>
                  <a:pt x="4621726" y="203928"/>
                  <a:pt x="4613111" y="196390"/>
                </a:cubicBezTo>
                <a:cubicBezTo>
                  <a:pt x="4595881" y="181313"/>
                  <a:pt x="4574718" y="171420"/>
                  <a:pt x="4555961" y="158290"/>
                </a:cubicBezTo>
                <a:cubicBezTo>
                  <a:pt x="4520723" y="133623"/>
                  <a:pt x="4498630" y="107918"/>
                  <a:pt x="4451186" y="101140"/>
                </a:cubicBezTo>
                <a:cubicBezTo>
                  <a:pt x="4318579" y="82196"/>
                  <a:pt x="4185013" y="67578"/>
                  <a:pt x="4051136" y="63040"/>
                </a:cubicBezTo>
                <a:lnTo>
                  <a:pt x="3489161" y="43990"/>
                </a:lnTo>
                <a:lnTo>
                  <a:pt x="1917536" y="24940"/>
                </a:lnTo>
                <a:lnTo>
                  <a:pt x="1107911" y="34465"/>
                </a:lnTo>
                <a:cubicBezTo>
                  <a:pt x="882482" y="37355"/>
                  <a:pt x="655876" y="20692"/>
                  <a:pt x="431636" y="43990"/>
                </a:cubicBezTo>
                <a:cubicBezTo>
                  <a:pt x="402521" y="47015"/>
                  <a:pt x="393536" y="88440"/>
                  <a:pt x="374486" y="110665"/>
                </a:cubicBezTo>
                <a:cubicBezTo>
                  <a:pt x="345896" y="253613"/>
                  <a:pt x="395703" y="0"/>
                  <a:pt x="345911" y="291640"/>
                </a:cubicBezTo>
                <a:cubicBezTo>
                  <a:pt x="269880" y="736966"/>
                  <a:pt x="294750" y="472329"/>
                  <a:pt x="212561" y="1129840"/>
                </a:cubicBezTo>
                <a:cubicBezTo>
                  <a:pt x="195554" y="1265896"/>
                  <a:pt x="192783" y="1403530"/>
                  <a:pt x="174461" y="1539415"/>
                </a:cubicBezTo>
                <a:cubicBezTo>
                  <a:pt x="154653" y="1686328"/>
                  <a:pt x="118069" y="1830652"/>
                  <a:pt x="98261" y="1977565"/>
                </a:cubicBezTo>
                <a:cubicBezTo>
                  <a:pt x="79939" y="2113450"/>
                  <a:pt x="70008" y="2250380"/>
                  <a:pt x="60161" y="2387140"/>
                </a:cubicBezTo>
                <a:cubicBezTo>
                  <a:pt x="41429" y="2647300"/>
                  <a:pt x="12536" y="3168190"/>
                  <a:pt x="12536" y="3168190"/>
                </a:cubicBezTo>
                <a:cubicBezTo>
                  <a:pt x="9361" y="4041315"/>
                  <a:pt x="0" y="4914439"/>
                  <a:pt x="3011" y="5787565"/>
                </a:cubicBezTo>
                <a:cubicBezTo>
                  <a:pt x="3177" y="5835611"/>
                  <a:pt x="6867" y="5884859"/>
                  <a:pt x="22061" y="5930440"/>
                </a:cubicBezTo>
                <a:cubicBezTo>
                  <a:pt x="25288" y="5940121"/>
                  <a:pt x="87313" y="5976434"/>
                  <a:pt x="98261" y="5978065"/>
                </a:cubicBezTo>
                <a:cubicBezTo>
                  <a:pt x="234206" y="5998312"/>
                  <a:pt x="370866" y="6014276"/>
                  <a:pt x="507836" y="6025690"/>
                </a:cubicBezTo>
                <a:cubicBezTo>
                  <a:pt x="584036" y="6032040"/>
                  <a:pt x="660033" y="6041684"/>
                  <a:pt x="736436" y="6044740"/>
                </a:cubicBezTo>
                <a:cubicBezTo>
                  <a:pt x="898263" y="6051213"/>
                  <a:pt x="1060280" y="6051424"/>
                  <a:pt x="1222211" y="6054265"/>
                </a:cubicBezTo>
                <a:lnTo>
                  <a:pt x="1822286" y="6063790"/>
                </a:lnTo>
                <a:cubicBezTo>
                  <a:pt x="2390490" y="6084835"/>
                  <a:pt x="2270483" y="6082840"/>
                  <a:pt x="3203411" y="6082840"/>
                </a:cubicBezTo>
                <a:lnTo>
                  <a:pt x="4689311" y="6073315"/>
                </a:lnTo>
                <a:cubicBezTo>
                  <a:pt x="4724236" y="6070140"/>
                  <a:pt x="4763638" y="6081189"/>
                  <a:pt x="4794086" y="6063790"/>
                </a:cubicBezTo>
                <a:cubicBezTo>
                  <a:pt x="4815080" y="6051793"/>
                  <a:pt x="4819931" y="6021140"/>
                  <a:pt x="4822661" y="5997115"/>
                </a:cubicBezTo>
                <a:cubicBezTo>
                  <a:pt x="4894629" y="5363797"/>
                  <a:pt x="4797561" y="5850723"/>
                  <a:pt x="4870286" y="5511340"/>
                </a:cubicBezTo>
                <a:cubicBezTo>
                  <a:pt x="4873461" y="5466890"/>
                  <a:pt x="4876005" y="5422390"/>
                  <a:pt x="4879811" y="5377990"/>
                </a:cubicBezTo>
                <a:cubicBezTo>
                  <a:pt x="4892060" y="5235086"/>
                  <a:pt x="4895554" y="5207726"/>
                  <a:pt x="4908386" y="5092240"/>
                </a:cubicBezTo>
                <a:cubicBezTo>
                  <a:pt x="4905211" y="4863640"/>
                  <a:pt x="4907021" y="4634916"/>
                  <a:pt x="4898861" y="4406440"/>
                </a:cubicBezTo>
                <a:cubicBezTo>
                  <a:pt x="4896322" y="4335337"/>
                  <a:pt x="4882854" y="4310596"/>
                  <a:pt x="4870286" y="4254040"/>
                </a:cubicBezTo>
                <a:cubicBezTo>
                  <a:pt x="4866774" y="4238236"/>
                  <a:pt x="4865413" y="4221922"/>
                  <a:pt x="4860761" y="4206415"/>
                </a:cubicBezTo>
                <a:cubicBezTo>
                  <a:pt x="4855848" y="4190038"/>
                  <a:pt x="4851767" y="4172618"/>
                  <a:pt x="4841711" y="4158790"/>
                </a:cubicBezTo>
                <a:cubicBezTo>
                  <a:pt x="4811008" y="4116573"/>
                  <a:pt x="4792300" y="4106799"/>
                  <a:pt x="4755986" y="4082590"/>
                </a:cubicBezTo>
                <a:lnTo>
                  <a:pt x="4689311" y="4092115"/>
                </a:lnTo>
                <a:cubicBezTo>
                  <a:pt x="4663938" y="4095498"/>
                  <a:pt x="4638296" y="4097061"/>
                  <a:pt x="4613111" y="4101640"/>
                </a:cubicBezTo>
                <a:cubicBezTo>
                  <a:pt x="4603233" y="4103436"/>
                  <a:pt x="4594190" y="4108407"/>
                  <a:pt x="4584536" y="4111165"/>
                </a:cubicBezTo>
                <a:cubicBezTo>
                  <a:pt x="4571949" y="4114761"/>
                  <a:pt x="4559136" y="4117515"/>
                  <a:pt x="4546436" y="4120690"/>
                </a:cubicBezTo>
                <a:cubicBezTo>
                  <a:pt x="4442044" y="4105777"/>
                  <a:pt x="4419436" y="4128628"/>
                  <a:pt x="4394036" y="41302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106" y="183356"/>
            <a:ext cx="3950494" cy="400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438400" y="304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5" name="Straight Connector 4"/>
          <p:cNvCxnSpPr>
            <a:endCxn id="4" idx="3"/>
          </p:cNvCxnSpPr>
          <p:nvPr/>
        </p:nvCxnSpPr>
        <p:spPr>
          <a:xfrm rot="5400000" flipH="1" flipV="1">
            <a:off x="2362200" y="499922"/>
            <a:ext cx="109678" cy="1096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905000" y="3352800"/>
            <a:ext cx="228600" cy="228600"/>
          </a:xfrm>
          <a:prstGeom prst="ellipse">
            <a:avLst/>
          </a:prstGeom>
          <a:ln>
            <a:noFill/>
          </a:ln>
          <a:effectLst>
            <a:outerShdw blurRad="50800" dist="38100" dir="2700000" algn="ctr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b="1" dirty="0" smtClean="0"/>
              <a:t>2</a:t>
            </a:r>
            <a:endParaRPr lang="en-US" sz="1200" b="1" dirty="0"/>
          </a:p>
        </p:txBody>
      </p:sp>
      <p:cxnSp>
        <p:nvCxnSpPr>
          <p:cNvPr id="9" name="Straight Connector 8"/>
          <p:cNvCxnSpPr>
            <a:endCxn id="8" idx="1"/>
          </p:cNvCxnSpPr>
          <p:nvPr/>
        </p:nvCxnSpPr>
        <p:spPr>
          <a:xfrm>
            <a:off x="1524000" y="3200400"/>
            <a:ext cx="414478" cy="185878"/>
          </a:xfrm>
          <a:prstGeom prst="line">
            <a:avLst/>
          </a:prstGeom>
          <a:ln w="28575">
            <a:solidFill>
              <a:srgbClr val="385D8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14508" y="0"/>
            <a:ext cx="5781492" cy="5159097"/>
          </a:xfrm>
          <a:custGeom>
            <a:avLst/>
            <a:gdLst>
              <a:gd name="connsiteX0" fmla="*/ 552267 w 6562184"/>
              <a:gd name="connsiteY0" fmla="*/ 3706167 h 5159097"/>
              <a:gd name="connsiteX1" fmla="*/ 552267 w 6562184"/>
              <a:gd name="connsiteY1" fmla="*/ 3706167 h 5159097"/>
              <a:gd name="connsiteX2" fmla="*/ 714192 w 6562184"/>
              <a:gd name="connsiteY2" fmla="*/ 3677592 h 5159097"/>
              <a:gd name="connsiteX3" fmla="*/ 1028517 w 6562184"/>
              <a:gd name="connsiteY3" fmla="*/ 3696642 h 5159097"/>
              <a:gd name="connsiteX4" fmla="*/ 1380942 w 6562184"/>
              <a:gd name="connsiteY4" fmla="*/ 3715692 h 5159097"/>
              <a:gd name="connsiteX5" fmla="*/ 1580967 w 6562184"/>
              <a:gd name="connsiteY5" fmla="*/ 3725217 h 5159097"/>
              <a:gd name="connsiteX6" fmla="*/ 1780992 w 6562184"/>
              <a:gd name="connsiteY6" fmla="*/ 3715692 h 5159097"/>
              <a:gd name="connsiteX7" fmla="*/ 1933392 w 6562184"/>
              <a:gd name="connsiteY7" fmla="*/ 3734742 h 5159097"/>
              <a:gd name="connsiteX8" fmla="*/ 2009592 w 6562184"/>
              <a:gd name="connsiteY8" fmla="*/ 3696642 h 5159097"/>
              <a:gd name="connsiteX9" fmla="*/ 2076267 w 6562184"/>
              <a:gd name="connsiteY9" fmla="*/ 3725217 h 5159097"/>
              <a:gd name="connsiteX10" fmla="*/ 2114367 w 6562184"/>
              <a:gd name="connsiteY10" fmla="*/ 3715692 h 5159097"/>
              <a:gd name="connsiteX11" fmla="*/ 2142942 w 6562184"/>
              <a:gd name="connsiteY11" fmla="*/ 3696642 h 5159097"/>
              <a:gd name="connsiteX12" fmla="*/ 2171517 w 6562184"/>
              <a:gd name="connsiteY12" fmla="*/ 3734742 h 5159097"/>
              <a:gd name="connsiteX13" fmla="*/ 2238192 w 6562184"/>
              <a:gd name="connsiteY13" fmla="*/ 3744267 h 5159097"/>
              <a:gd name="connsiteX14" fmla="*/ 2362017 w 6562184"/>
              <a:gd name="connsiteY14" fmla="*/ 3715692 h 5159097"/>
              <a:gd name="connsiteX15" fmla="*/ 2409642 w 6562184"/>
              <a:gd name="connsiteY15" fmla="*/ 3696642 h 5159097"/>
              <a:gd name="connsiteX16" fmla="*/ 2495367 w 6562184"/>
              <a:gd name="connsiteY16" fmla="*/ 3687117 h 5159097"/>
              <a:gd name="connsiteX17" fmla="*/ 2542992 w 6562184"/>
              <a:gd name="connsiteY17" fmla="*/ 3658542 h 5159097"/>
              <a:gd name="connsiteX18" fmla="*/ 2571567 w 6562184"/>
              <a:gd name="connsiteY18" fmla="*/ 3639492 h 5159097"/>
              <a:gd name="connsiteX19" fmla="*/ 2638242 w 6562184"/>
              <a:gd name="connsiteY19" fmla="*/ 3668067 h 5159097"/>
              <a:gd name="connsiteX20" fmla="*/ 2733492 w 6562184"/>
              <a:gd name="connsiteY20" fmla="*/ 3649017 h 5159097"/>
              <a:gd name="connsiteX21" fmla="*/ 2790642 w 6562184"/>
              <a:gd name="connsiteY21" fmla="*/ 3658542 h 5159097"/>
              <a:gd name="connsiteX22" fmla="*/ 2800167 w 6562184"/>
              <a:gd name="connsiteY22" fmla="*/ 3687117 h 5159097"/>
              <a:gd name="connsiteX23" fmla="*/ 2866842 w 6562184"/>
              <a:gd name="connsiteY23" fmla="*/ 3687117 h 5159097"/>
              <a:gd name="connsiteX24" fmla="*/ 2904942 w 6562184"/>
              <a:gd name="connsiteY24" fmla="*/ 3658542 h 5159097"/>
              <a:gd name="connsiteX25" fmla="*/ 2962092 w 6562184"/>
              <a:gd name="connsiteY25" fmla="*/ 3639492 h 5159097"/>
              <a:gd name="connsiteX26" fmla="*/ 2981142 w 6562184"/>
              <a:gd name="connsiteY26" fmla="*/ 3687117 h 5159097"/>
              <a:gd name="connsiteX27" fmla="*/ 3057342 w 6562184"/>
              <a:gd name="connsiteY27" fmla="*/ 3744267 h 5159097"/>
              <a:gd name="connsiteX28" fmla="*/ 3124017 w 6562184"/>
              <a:gd name="connsiteY28" fmla="*/ 3734742 h 5159097"/>
              <a:gd name="connsiteX29" fmla="*/ 3247842 w 6562184"/>
              <a:gd name="connsiteY29" fmla="*/ 3725217 h 5159097"/>
              <a:gd name="connsiteX30" fmla="*/ 3276417 w 6562184"/>
              <a:gd name="connsiteY30" fmla="*/ 3715692 h 5159097"/>
              <a:gd name="connsiteX31" fmla="*/ 3304992 w 6562184"/>
              <a:gd name="connsiteY31" fmla="*/ 3734742 h 5159097"/>
              <a:gd name="connsiteX32" fmla="*/ 3333567 w 6562184"/>
              <a:gd name="connsiteY32" fmla="*/ 3744267 h 5159097"/>
              <a:gd name="connsiteX33" fmla="*/ 3362142 w 6562184"/>
              <a:gd name="connsiteY33" fmla="*/ 3734742 h 5159097"/>
              <a:gd name="connsiteX34" fmla="*/ 3400242 w 6562184"/>
              <a:gd name="connsiteY34" fmla="*/ 3715692 h 5159097"/>
              <a:gd name="connsiteX35" fmla="*/ 3438342 w 6562184"/>
              <a:gd name="connsiteY35" fmla="*/ 3725217 h 5159097"/>
              <a:gd name="connsiteX36" fmla="*/ 3505017 w 6562184"/>
              <a:gd name="connsiteY36" fmla="*/ 3715692 h 5159097"/>
              <a:gd name="connsiteX37" fmla="*/ 3533592 w 6562184"/>
              <a:gd name="connsiteY37" fmla="*/ 3706167 h 5159097"/>
              <a:gd name="connsiteX38" fmla="*/ 3609792 w 6562184"/>
              <a:gd name="connsiteY38" fmla="*/ 3715692 h 5159097"/>
              <a:gd name="connsiteX39" fmla="*/ 3666942 w 6562184"/>
              <a:gd name="connsiteY39" fmla="*/ 3734742 h 5159097"/>
              <a:gd name="connsiteX40" fmla="*/ 3705042 w 6562184"/>
              <a:gd name="connsiteY40" fmla="*/ 3772842 h 5159097"/>
              <a:gd name="connsiteX41" fmla="*/ 3733617 w 6562184"/>
              <a:gd name="connsiteY41" fmla="*/ 3791892 h 5159097"/>
              <a:gd name="connsiteX42" fmla="*/ 3790767 w 6562184"/>
              <a:gd name="connsiteY42" fmla="*/ 3782367 h 5159097"/>
              <a:gd name="connsiteX43" fmla="*/ 3857442 w 6562184"/>
              <a:gd name="connsiteY43" fmla="*/ 3725217 h 5159097"/>
              <a:gd name="connsiteX44" fmla="*/ 3886017 w 6562184"/>
              <a:gd name="connsiteY44" fmla="*/ 3715692 h 5159097"/>
              <a:gd name="connsiteX45" fmla="*/ 3933642 w 6562184"/>
              <a:gd name="connsiteY45" fmla="*/ 3744267 h 5159097"/>
              <a:gd name="connsiteX46" fmla="*/ 4190817 w 6562184"/>
              <a:gd name="connsiteY46" fmla="*/ 3744267 h 5159097"/>
              <a:gd name="connsiteX47" fmla="*/ 4286067 w 6562184"/>
              <a:gd name="connsiteY47" fmla="*/ 3725217 h 5159097"/>
              <a:gd name="connsiteX48" fmla="*/ 4314642 w 6562184"/>
              <a:gd name="connsiteY48" fmla="*/ 3687117 h 5159097"/>
              <a:gd name="connsiteX49" fmla="*/ 4343217 w 6562184"/>
              <a:gd name="connsiteY49" fmla="*/ 3706167 h 5159097"/>
              <a:gd name="connsiteX50" fmla="*/ 4390842 w 6562184"/>
              <a:gd name="connsiteY50" fmla="*/ 3715692 h 5159097"/>
              <a:gd name="connsiteX51" fmla="*/ 4428942 w 6562184"/>
              <a:gd name="connsiteY51" fmla="*/ 3696642 h 5159097"/>
              <a:gd name="connsiteX52" fmla="*/ 4543242 w 6562184"/>
              <a:gd name="connsiteY52" fmla="*/ 3658542 h 5159097"/>
              <a:gd name="connsiteX53" fmla="*/ 4657542 w 6562184"/>
              <a:gd name="connsiteY53" fmla="*/ 3668067 h 5159097"/>
              <a:gd name="connsiteX54" fmla="*/ 4724217 w 6562184"/>
              <a:gd name="connsiteY54" fmla="*/ 3677592 h 5159097"/>
              <a:gd name="connsiteX55" fmla="*/ 4771842 w 6562184"/>
              <a:gd name="connsiteY55" fmla="*/ 3668067 h 5159097"/>
              <a:gd name="connsiteX56" fmla="*/ 4828992 w 6562184"/>
              <a:gd name="connsiteY56" fmla="*/ 3687117 h 5159097"/>
              <a:gd name="connsiteX57" fmla="*/ 4867092 w 6562184"/>
              <a:gd name="connsiteY57" fmla="*/ 3696642 h 5159097"/>
              <a:gd name="connsiteX58" fmla="*/ 5019492 w 6562184"/>
              <a:gd name="connsiteY58" fmla="*/ 3687117 h 5159097"/>
              <a:gd name="connsiteX59" fmla="*/ 5048067 w 6562184"/>
              <a:gd name="connsiteY59" fmla="*/ 3677592 h 5159097"/>
              <a:gd name="connsiteX60" fmla="*/ 5105217 w 6562184"/>
              <a:gd name="connsiteY60" fmla="*/ 3696642 h 5159097"/>
              <a:gd name="connsiteX61" fmla="*/ 5133792 w 6562184"/>
              <a:gd name="connsiteY61" fmla="*/ 3706167 h 5159097"/>
              <a:gd name="connsiteX62" fmla="*/ 5152842 w 6562184"/>
              <a:gd name="connsiteY62" fmla="*/ 3677592 h 5159097"/>
              <a:gd name="connsiteX63" fmla="*/ 5209992 w 6562184"/>
              <a:gd name="connsiteY63" fmla="*/ 3620442 h 5159097"/>
              <a:gd name="connsiteX64" fmla="*/ 5209992 w 6562184"/>
              <a:gd name="connsiteY64" fmla="*/ 3563292 h 5159097"/>
              <a:gd name="connsiteX65" fmla="*/ 5219517 w 6562184"/>
              <a:gd name="connsiteY65" fmla="*/ 3534717 h 5159097"/>
              <a:gd name="connsiteX66" fmla="*/ 5209992 w 6562184"/>
              <a:gd name="connsiteY66" fmla="*/ 3334692 h 5159097"/>
              <a:gd name="connsiteX67" fmla="*/ 5190942 w 6562184"/>
              <a:gd name="connsiteY67" fmla="*/ 3306117 h 5159097"/>
              <a:gd name="connsiteX68" fmla="*/ 5181417 w 6562184"/>
              <a:gd name="connsiteY68" fmla="*/ 3268017 h 5159097"/>
              <a:gd name="connsiteX69" fmla="*/ 5162367 w 6562184"/>
              <a:gd name="connsiteY69" fmla="*/ 3001317 h 5159097"/>
              <a:gd name="connsiteX70" fmla="*/ 5152842 w 6562184"/>
              <a:gd name="connsiteY70" fmla="*/ 2963217 h 5159097"/>
              <a:gd name="connsiteX71" fmla="*/ 5133792 w 6562184"/>
              <a:gd name="connsiteY71" fmla="*/ 2696517 h 5159097"/>
              <a:gd name="connsiteX72" fmla="*/ 5152842 w 6562184"/>
              <a:gd name="connsiteY72" fmla="*/ 2639367 h 5159097"/>
              <a:gd name="connsiteX73" fmla="*/ 5171892 w 6562184"/>
              <a:gd name="connsiteY73" fmla="*/ 2601267 h 5159097"/>
              <a:gd name="connsiteX74" fmla="*/ 5152842 w 6562184"/>
              <a:gd name="connsiteY74" fmla="*/ 2239317 h 5159097"/>
              <a:gd name="connsiteX75" fmla="*/ 5143317 w 6562184"/>
              <a:gd name="connsiteY75" fmla="*/ 2096442 h 5159097"/>
              <a:gd name="connsiteX76" fmla="*/ 5133792 w 6562184"/>
              <a:gd name="connsiteY76" fmla="*/ 2067867 h 5159097"/>
              <a:gd name="connsiteX77" fmla="*/ 5114742 w 6562184"/>
              <a:gd name="connsiteY77" fmla="*/ 1991667 h 5159097"/>
              <a:gd name="connsiteX78" fmla="*/ 5133792 w 6562184"/>
              <a:gd name="connsiteY78" fmla="*/ 1896417 h 5159097"/>
              <a:gd name="connsiteX79" fmla="*/ 5171892 w 6562184"/>
              <a:gd name="connsiteY79" fmla="*/ 1791642 h 5159097"/>
              <a:gd name="connsiteX80" fmla="*/ 5152842 w 6562184"/>
              <a:gd name="connsiteY80" fmla="*/ 1524942 h 5159097"/>
              <a:gd name="connsiteX81" fmla="*/ 5133792 w 6562184"/>
              <a:gd name="connsiteY81" fmla="*/ 1486842 h 5159097"/>
              <a:gd name="connsiteX82" fmla="*/ 5114742 w 6562184"/>
              <a:gd name="connsiteY82" fmla="*/ 1458267 h 5159097"/>
              <a:gd name="connsiteX83" fmla="*/ 5086167 w 6562184"/>
              <a:gd name="connsiteY83" fmla="*/ 1286817 h 5159097"/>
              <a:gd name="connsiteX84" fmla="*/ 5067117 w 6562184"/>
              <a:gd name="connsiteY84" fmla="*/ 982017 h 5159097"/>
              <a:gd name="connsiteX85" fmla="*/ 5048067 w 6562184"/>
              <a:gd name="connsiteY85" fmla="*/ 924867 h 5159097"/>
              <a:gd name="connsiteX86" fmla="*/ 5038542 w 6562184"/>
              <a:gd name="connsiteY86" fmla="*/ 886767 h 5159097"/>
              <a:gd name="connsiteX87" fmla="*/ 5057592 w 6562184"/>
              <a:gd name="connsiteY87" fmla="*/ 639117 h 5159097"/>
              <a:gd name="connsiteX88" fmla="*/ 5076642 w 6562184"/>
              <a:gd name="connsiteY88" fmla="*/ 581967 h 5159097"/>
              <a:gd name="connsiteX89" fmla="*/ 5067117 w 6562184"/>
              <a:gd name="connsiteY89" fmla="*/ 543867 h 5159097"/>
              <a:gd name="connsiteX90" fmla="*/ 5076642 w 6562184"/>
              <a:gd name="connsiteY90" fmla="*/ 486717 h 5159097"/>
              <a:gd name="connsiteX91" fmla="*/ 5086167 w 6562184"/>
              <a:gd name="connsiteY91" fmla="*/ 420042 h 5159097"/>
              <a:gd name="connsiteX92" fmla="*/ 5076642 w 6562184"/>
              <a:gd name="connsiteY92" fmla="*/ 315267 h 5159097"/>
              <a:gd name="connsiteX93" fmla="*/ 5067117 w 6562184"/>
              <a:gd name="connsiteY93" fmla="*/ 258117 h 5159097"/>
              <a:gd name="connsiteX94" fmla="*/ 5076642 w 6562184"/>
              <a:gd name="connsiteY94" fmla="*/ 67617 h 5159097"/>
              <a:gd name="connsiteX95" fmla="*/ 5105217 w 6562184"/>
              <a:gd name="connsiteY95" fmla="*/ 58092 h 5159097"/>
              <a:gd name="connsiteX96" fmla="*/ 5248092 w 6562184"/>
              <a:gd name="connsiteY96" fmla="*/ 942 h 5159097"/>
              <a:gd name="connsiteX97" fmla="*/ 5933892 w 6562184"/>
              <a:gd name="connsiteY97" fmla="*/ 29517 h 5159097"/>
              <a:gd name="connsiteX98" fmla="*/ 6000567 w 6562184"/>
              <a:gd name="connsiteY98" fmla="*/ 48567 h 5159097"/>
              <a:gd name="connsiteX99" fmla="*/ 6076767 w 6562184"/>
              <a:gd name="connsiteY99" fmla="*/ 58092 h 5159097"/>
              <a:gd name="connsiteX100" fmla="*/ 6248217 w 6562184"/>
              <a:gd name="connsiteY100" fmla="*/ 77142 h 5159097"/>
              <a:gd name="connsiteX101" fmla="*/ 6381567 w 6562184"/>
              <a:gd name="connsiteY101" fmla="*/ 124767 h 5159097"/>
              <a:gd name="connsiteX102" fmla="*/ 6448242 w 6562184"/>
              <a:gd name="connsiteY102" fmla="*/ 220017 h 5159097"/>
              <a:gd name="connsiteX103" fmla="*/ 6505392 w 6562184"/>
              <a:gd name="connsiteY103" fmla="*/ 372417 h 5159097"/>
              <a:gd name="connsiteX104" fmla="*/ 6553017 w 6562184"/>
              <a:gd name="connsiteY104" fmla="*/ 1286817 h 5159097"/>
              <a:gd name="connsiteX105" fmla="*/ 6533967 w 6562184"/>
              <a:gd name="connsiteY105" fmla="*/ 3887142 h 5159097"/>
              <a:gd name="connsiteX106" fmla="*/ 6524442 w 6562184"/>
              <a:gd name="connsiteY106" fmla="*/ 4896792 h 5159097"/>
              <a:gd name="connsiteX107" fmla="*/ 6467292 w 6562184"/>
              <a:gd name="connsiteY107" fmla="*/ 4915842 h 5159097"/>
              <a:gd name="connsiteX108" fmla="*/ 6295842 w 6562184"/>
              <a:gd name="connsiteY108" fmla="*/ 4944417 h 5159097"/>
              <a:gd name="connsiteX109" fmla="*/ 6076767 w 6562184"/>
              <a:gd name="connsiteY109" fmla="*/ 4953942 h 5159097"/>
              <a:gd name="connsiteX110" fmla="*/ 5305242 w 6562184"/>
              <a:gd name="connsiteY110" fmla="*/ 4972992 h 5159097"/>
              <a:gd name="connsiteX111" fmla="*/ 4924242 w 6562184"/>
              <a:gd name="connsiteY111" fmla="*/ 5001567 h 5159097"/>
              <a:gd name="connsiteX112" fmla="*/ 4524192 w 6562184"/>
              <a:gd name="connsiteY112" fmla="*/ 5020617 h 5159097"/>
              <a:gd name="connsiteX113" fmla="*/ 4114617 w 6562184"/>
              <a:gd name="connsiteY113" fmla="*/ 5058717 h 5159097"/>
              <a:gd name="connsiteX114" fmla="*/ 3124017 w 6562184"/>
              <a:gd name="connsiteY114" fmla="*/ 5087292 h 5159097"/>
              <a:gd name="connsiteX115" fmla="*/ 2181042 w 6562184"/>
              <a:gd name="connsiteY115" fmla="*/ 5106342 h 5159097"/>
              <a:gd name="connsiteX116" fmla="*/ 76017 w 6562184"/>
              <a:gd name="connsiteY116" fmla="*/ 5115867 h 5159097"/>
              <a:gd name="connsiteX117" fmla="*/ 37917 w 6562184"/>
              <a:gd name="connsiteY117" fmla="*/ 5058717 h 5159097"/>
              <a:gd name="connsiteX118" fmla="*/ 18867 w 6562184"/>
              <a:gd name="connsiteY118" fmla="*/ 4534842 h 5159097"/>
              <a:gd name="connsiteX119" fmla="*/ 18867 w 6562184"/>
              <a:gd name="connsiteY119" fmla="*/ 4030017 h 5159097"/>
              <a:gd name="connsiteX120" fmla="*/ 37917 w 6562184"/>
              <a:gd name="connsiteY120" fmla="*/ 3963342 h 5159097"/>
              <a:gd name="connsiteX121" fmla="*/ 56967 w 6562184"/>
              <a:gd name="connsiteY121" fmla="*/ 3849042 h 5159097"/>
              <a:gd name="connsiteX122" fmla="*/ 76017 w 6562184"/>
              <a:gd name="connsiteY122" fmla="*/ 3725217 h 5159097"/>
              <a:gd name="connsiteX123" fmla="*/ 95067 w 6562184"/>
              <a:gd name="connsiteY123" fmla="*/ 3677592 h 5159097"/>
              <a:gd name="connsiteX124" fmla="*/ 152217 w 6562184"/>
              <a:gd name="connsiteY124" fmla="*/ 3639492 h 5159097"/>
              <a:gd name="connsiteX125" fmla="*/ 399867 w 6562184"/>
              <a:gd name="connsiteY125" fmla="*/ 3649017 h 5159097"/>
              <a:gd name="connsiteX126" fmla="*/ 514167 w 6562184"/>
              <a:gd name="connsiteY126" fmla="*/ 3658542 h 5159097"/>
              <a:gd name="connsiteX127" fmla="*/ 552267 w 6562184"/>
              <a:gd name="connsiteY127" fmla="*/ 3706167 h 515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6562184" h="5159097">
                <a:moveTo>
                  <a:pt x="552267" y="3706167"/>
                </a:moveTo>
                <a:lnTo>
                  <a:pt x="552267" y="3706167"/>
                </a:lnTo>
                <a:cubicBezTo>
                  <a:pt x="606242" y="3696642"/>
                  <a:pt x="659572" y="3673040"/>
                  <a:pt x="714192" y="3677592"/>
                </a:cubicBezTo>
                <a:cubicBezTo>
                  <a:pt x="895012" y="3692660"/>
                  <a:pt x="790303" y="3685298"/>
                  <a:pt x="1028517" y="3696642"/>
                </a:cubicBezTo>
                <a:cubicBezTo>
                  <a:pt x="1169603" y="3731914"/>
                  <a:pt x="1043179" y="3703182"/>
                  <a:pt x="1380942" y="3715692"/>
                </a:cubicBezTo>
                <a:cubicBezTo>
                  <a:pt x="1447647" y="3718163"/>
                  <a:pt x="1514292" y="3722042"/>
                  <a:pt x="1580967" y="3725217"/>
                </a:cubicBezTo>
                <a:cubicBezTo>
                  <a:pt x="1683358" y="3750815"/>
                  <a:pt x="1558047" y="3724267"/>
                  <a:pt x="1780992" y="3715692"/>
                </a:cubicBezTo>
                <a:cubicBezTo>
                  <a:pt x="1799908" y="3714964"/>
                  <a:pt x="1907848" y="3731093"/>
                  <a:pt x="1933392" y="3734742"/>
                </a:cubicBezTo>
                <a:cubicBezTo>
                  <a:pt x="1942363" y="3729360"/>
                  <a:pt x="1989086" y="3696642"/>
                  <a:pt x="2009592" y="3696642"/>
                </a:cubicBezTo>
                <a:cubicBezTo>
                  <a:pt x="2023607" y="3696642"/>
                  <a:pt x="2068828" y="3721497"/>
                  <a:pt x="2076267" y="3725217"/>
                </a:cubicBezTo>
                <a:cubicBezTo>
                  <a:pt x="2088967" y="3722042"/>
                  <a:pt x="2102335" y="3720849"/>
                  <a:pt x="2114367" y="3715692"/>
                </a:cubicBezTo>
                <a:cubicBezTo>
                  <a:pt x="2124889" y="3711183"/>
                  <a:pt x="2132082" y="3693022"/>
                  <a:pt x="2142942" y="3696642"/>
                </a:cubicBezTo>
                <a:cubicBezTo>
                  <a:pt x="2158002" y="3701662"/>
                  <a:pt x="2157318" y="3727642"/>
                  <a:pt x="2171517" y="3734742"/>
                </a:cubicBezTo>
                <a:cubicBezTo>
                  <a:pt x="2191597" y="3744782"/>
                  <a:pt x="2215967" y="3741092"/>
                  <a:pt x="2238192" y="3744267"/>
                </a:cubicBezTo>
                <a:cubicBezTo>
                  <a:pt x="2279467" y="3734742"/>
                  <a:pt x="2321203" y="3727029"/>
                  <a:pt x="2362017" y="3715692"/>
                </a:cubicBezTo>
                <a:cubicBezTo>
                  <a:pt x="2378491" y="3711116"/>
                  <a:pt x="2392924" y="3700225"/>
                  <a:pt x="2409642" y="3696642"/>
                </a:cubicBezTo>
                <a:cubicBezTo>
                  <a:pt x="2437755" y="3690618"/>
                  <a:pt x="2466792" y="3690292"/>
                  <a:pt x="2495367" y="3687117"/>
                </a:cubicBezTo>
                <a:cubicBezTo>
                  <a:pt x="2511242" y="3677592"/>
                  <a:pt x="2527293" y="3668354"/>
                  <a:pt x="2542992" y="3658542"/>
                </a:cubicBezTo>
                <a:cubicBezTo>
                  <a:pt x="2552700" y="3652475"/>
                  <a:pt x="2560275" y="3641374"/>
                  <a:pt x="2571567" y="3639492"/>
                </a:cubicBezTo>
                <a:cubicBezTo>
                  <a:pt x="2582078" y="3637740"/>
                  <a:pt x="2635758" y="3666825"/>
                  <a:pt x="2638242" y="3668067"/>
                </a:cubicBezTo>
                <a:cubicBezTo>
                  <a:pt x="2669992" y="3661717"/>
                  <a:pt x="2701113" y="3649017"/>
                  <a:pt x="2733492" y="3649017"/>
                </a:cubicBezTo>
                <a:cubicBezTo>
                  <a:pt x="2844279" y="3649017"/>
                  <a:pt x="2686429" y="3693280"/>
                  <a:pt x="2790642" y="3658542"/>
                </a:cubicBezTo>
                <a:cubicBezTo>
                  <a:pt x="2793817" y="3668067"/>
                  <a:pt x="2793067" y="3680017"/>
                  <a:pt x="2800167" y="3687117"/>
                </a:cubicBezTo>
                <a:cubicBezTo>
                  <a:pt x="2819298" y="3706248"/>
                  <a:pt x="2847508" y="3691950"/>
                  <a:pt x="2866842" y="3687117"/>
                </a:cubicBezTo>
                <a:cubicBezTo>
                  <a:pt x="2879542" y="3677592"/>
                  <a:pt x="2890743" y="3665642"/>
                  <a:pt x="2904942" y="3658542"/>
                </a:cubicBezTo>
                <a:cubicBezTo>
                  <a:pt x="2922903" y="3649562"/>
                  <a:pt x="2962092" y="3639492"/>
                  <a:pt x="2962092" y="3639492"/>
                </a:cubicBezTo>
                <a:cubicBezTo>
                  <a:pt x="2968442" y="3655367"/>
                  <a:pt x="2972080" y="3672618"/>
                  <a:pt x="2981142" y="3687117"/>
                </a:cubicBezTo>
                <a:cubicBezTo>
                  <a:pt x="2997808" y="3713783"/>
                  <a:pt x="3032525" y="3729377"/>
                  <a:pt x="3057342" y="3744267"/>
                </a:cubicBezTo>
                <a:cubicBezTo>
                  <a:pt x="3144063" y="3700906"/>
                  <a:pt x="3053941" y="3734742"/>
                  <a:pt x="3124017" y="3734742"/>
                </a:cubicBezTo>
                <a:cubicBezTo>
                  <a:pt x="3165414" y="3734742"/>
                  <a:pt x="3206567" y="3728392"/>
                  <a:pt x="3247842" y="3725217"/>
                </a:cubicBezTo>
                <a:cubicBezTo>
                  <a:pt x="3257367" y="3722042"/>
                  <a:pt x="3266513" y="3714041"/>
                  <a:pt x="3276417" y="3715692"/>
                </a:cubicBezTo>
                <a:cubicBezTo>
                  <a:pt x="3287709" y="3717574"/>
                  <a:pt x="3294753" y="3729622"/>
                  <a:pt x="3304992" y="3734742"/>
                </a:cubicBezTo>
                <a:cubicBezTo>
                  <a:pt x="3313972" y="3739232"/>
                  <a:pt x="3324042" y="3741092"/>
                  <a:pt x="3333567" y="3744267"/>
                </a:cubicBezTo>
                <a:cubicBezTo>
                  <a:pt x="3343092" y="3741092"/>
                  <a:pt x="3352914" y="3738697"/>
                  <a:pt x="3362142" y="3734742"/>
                </a:cubicBezTo>
                <a:cubicBezTo>
                  <a:pt x="3375193" y="3729149"/>
                  <a:pt x="3386153" y="3717453"/>
                  <a:pt x="3400242" y="3715692"/>
                </a:cubicBezTo>
                <a:cubicBezTo>
                  <a:pt x="3413232" y="3714068"/>
                  <a:pt x="3425642" y="3722042"/>
                  <a:pt x="3438342" y="3725217"/>
                </a:cubicBezTo>
                <a:cubicBezTo>
                  <a:pt x="3460567" y="3722042"/>
                  <a:pt x="3483002" y="3720095"/>
                  <a:pt x="3505017" y="3715692"/>
                </a:cubicBezTo>
                <a:cubicBezTo>
                  <a:pt x="3514862" y="3713723"/>
                  <a:pt x="3523552" y="3706167"/>
                  <a:pt x="3533592" y="3706167"/>
                </a:cubicBezTo>
                <a:cubicBezTo>
                  <a:pt x="3559190" y="3706167"/>
                  <a:pt x="3584392" y="3712517"/>
                  <a:pt x="3609792" y="3715692"/>
                </a:cubicBezTo>
                <a:cubicBezTo>
                  <a:pt x="3628842" y="3722042"/>
                  <a:pt x="3649723" y="3724411"/>
                  <a:pt x="3666942" y="3734742"/>
                </a:cubicBezTo>
                <a:cubicBezTo>
                  <a:pt x="3682343" y="3743983"/>
                  <a:pt x="3691405" y="3761153"/>
                  <a:pt x="3705042" y="3772842"/>
                </a:cubicBezTo>
                <a:cubicBezTo>
                  <a:pt x="3713734" y="3780292"/>
                  <a:pt x="3724092" y="3785542"/>
                  <a:pt x="3733617" y="3791892"/>
                </a:cubicBezTo>
                <a:cubicBezTo>
                  <a:pt x="3752667" y="3788717"/>
                  <a:pt x="3772445" y="3788474"/>
                  <a:pt x="3790767" y="3782367"/>
                </a:cubicBezTo>
                <a:cubicBezTo>
                  <a:pt x="3818289" y="3773193"/>
                  <a:pt x="3836345" y="3740286"/>
                  <a:pt x="3857442" y="3725217"/>
                </a:cubicBezTo>
                <a:cubicBezTo>
                  <a:pt x="3865612" y="3719381"/>
                  <a:pt x="3876492" y="3718867"/>
                  <a:pt x="3886017" y="3715692"/>
                </a:cubicBezTo>
                <a:cubicBezTo>
                  <a:pt x="3901892" y="3725217"/>
                  <a:pt x="3917083" y="3735988"/>
                  <a:pt x="3933642" y="3744267"/>
                </a:cubicBezTo>
                <a:cubicBezTo>
                  <a:pt x="4003515" y="3779203"/>
                  <a:pt x="4188078" y="3744381"/>
                  <a:pt x="4190817" y="3744267"/>
                </a:cubicBezTo>
                <a:cubicBezTo>
                  <a:pt x="4222567" y="3737917"/>
                  <a:pt x="4256668" y="3738786"/>
                  <a:pt x="4286067" y="3725217"/>
                </a:cubicBezTo>
                <a:cubicBezTo>
                  <a:pt x="4300481" y="3718564"/>
                  <a:pt x="4299582" y="3692137"/>
                  <a:pt x="4314642" y="3687117"/>
                </a:cubicBezTo>
                <a:cubicBezTo>
                  <a:pt x="4325502" y="3683497"/>
                  <a:pt x="4332498" y="3702147"/>
                  <a:pt x="4343217" y="3706167"/>
                </a:cubicBezTo>
                <a:cubicBezTo>
                  <a:pt x="4358376" y="3711851"/>
                  <a:pt x="4374967" y="3712517"/>
                  <a:pt x="4390842" y="3715692"/>
                </a:cubicBezTo>
                <a:cubicBezTo>
                  <a:pt x="4403542" y="3709342"/>
                  <a:pt x="4415058" y="3699617"/>
                  <a:pt x="4428942" y="3696642"/>
                </a:cubicBezTo>
                <a:cubicBezTo>
                  <a:pt x="4545062" y="3671759"/>
                  <a:pt x="4503092" y="3718768"/>
                  <a:pt x="4543242" y="3658542"/>
                </a:cubicBezTo>
                <a:cubicBezTo>
                  <a:pt x="4618714" y="3683699"/>
                  <a:pt x="4580585" y="3680893"/>
                  <a:pt x="4657542" y="3668067"/>
                </a:cubicBezTo>
                <a:cubicBezTo>
                  <a:pt x="4679767" y="3671242"/>
                  <a:pt x="4701766" y="3677592"/>
                  <a:pt x="4724217" y="3677592"/>
                </a:cubicBezTo>
                <a:cubicBezTo>
                  <a:pt x="4740406" y="3677592"/>
                  <a:pt x="4755719" y="3666601"/>
                  <a:pt x="4771842" y="3668067"/>
                </a:cubicBezTo>
                <a:cubicBezTo>
                  <a:pt x="4791840" y="3669885"/>
                  <a:pt x="4809511" y="3682247"/>
                  <a:pt x="4828992" y="3687117"/>
                </a:cubicBezTo>
                <a:lnTo>
                  <a:pt x="4867092" y="3696642"/>
                </a:lnTo>
                <a:cubicBezTo>
                  <a:pt x="4917892" y="3693467"/>
                  <a:pt x="4968873" y="3692445"/>
                  <a:pt x="5019492" y="3687117"/>
                </a:cubicBezTo>
                <a:cubicBezTo>
                  <a:pt x="5029477" y="3686066"/>
                  <a:pt x="5038088" y="3676483"/>
                  <a:pt x="5048067" y="3677592"/>
                </a:cubicBezTo>
                <a:cubicBezTo>
                  <a:pt x="5068025" y="3679810"/>
                  <a:pt x="5086167" y="3690292"/>
                  <a:pt x="5105217" y="3696642"/>
                </a:cubicBezTo>
                <a:lnTo>
                  <a:pt x="5133792" y="3706167"/>
                </a:lnTo>
                <a:cubicBezTo>
                  <a:pt x="5140142" y="3696642"/>
                  <a:pt x="5145237" y="3686148"/>
                  <a:pt x="5152842" y="3677592"/>
                </a:cubicBezTo>
                <a:cubicBezTo>
                  <a:pt x="5170740" y="3657456"/>
                  <a:pt x="5209992" y="3620442"/>
                  <a:pt x="5209992" y="3620442"/>
                </a:cubicBezTo>
                <a:cubicBezTo>
                  <a:pt x="5235392" y="3544242"/>
                  <a:pt x="5209992" y="3639492"/>
                  <a:pt x="5209992" y="3563292"/>
                </a:cubicBezTo>
                <a:cubicBezTo>
                  <a:pt x="5209992" y="3553252"/>
                  <a:pt x="5216342" y="3544242"/>
                  <a:pt x="5219517" y="3534717"/>
                </a:cubicBezTo>
                <a:cubicBezTo>
                  <a:pt x="5216342" y="3468042"/>
                  <a:pt x="5218271" y="3400927"/>
                  <a:pt x="5209992" y="3334692"/>
                </a:cubicBezTo>
                <a:cubicBezTo>
                  <a:pt x="5208572" y="3323333"/>
                  <a:pt x="5195451" y="3316639"/>
                  <a:pt x="5190942" y="3306117"/>
                </a:cubicBezTo>
                <a:cubicBezTo>
                  <a:pt x="5185785" y="3294085"/>
                  <a:pt x="5184592" y="3280717"/>
                  <a:pt x="5181417" y="3268017"/>
                </a:cubicBezTo>
                <a:cubicBezTo>
                  <a:pt x="5175067" y="3179117"/>
                  <a:pt x="5170686" y="3090054"/>
                  <a:pt x="5162367" y="3001317"/>
                </a:cubicBezTo>
                <a:cubicBezTo>
                  <a:pt x="5161145" y="2988283"/>
                  <a:pt x="5153846" y="2976269"/>
                  <a:pt x="5152842" y="2963217"/>
                </a:cubicBezTo>
                <a:cubicBezTo>
                  <a:pt x="5129066" y="2654131"/>
                  <a:pt x="5158506" y="2844801"/>
                  <a:pt x="5133792" y="2696517"/>
                </a:cubicBezTo>
                <a:cubicBezTo>
                  <a:pt x="5140142" y="2677467"/>
                  <a:pt x="5145384" y="2658011"/>
                  <a:pt x="5152842" y="2639367"/>
                </a:cubicBezTo>
                <a:cubicBezTo>
                  <a:pt x="5158115" y="2626184"/>
                  <a:pt x="5171892" y="2615466"/>
                  <a:pt x="5171892" y="2601267"/>
                </a:cubicBezTo>
                <a:cubicBezTo>
                  <a:pt x="5171892" y="2480450"/>
                  <a:pt x="5160879" y="2359866"/>
                  <a:pt x="5152842" y="2239317"/>
                </a:cubicBezTo>
                <a:cubicBezTo>
                  <a:pt x="5149667" y="2191692"/>
                  <a:pt x="5148588" y="2143881"/>
                  <a:pt x="5143317" y="2096442"/>
                </a:cubicBezTo>
                <a:cubicBezTo>
                  <a:pt x="5142208" y="2086463"/>
                  <a:pt x="5136227" y="2077607"/>
                  <a:pt x="5133792" y="2067867"/>
                </a:cubicBezTo>
                <a:lnTo>
                  <a:pt x="5114742" y="1991667"/>
                </a:lnTo>
                <a:cubicBezTo>
                  <a:pt x="5121092" y="1959917"/>
                  <a:pt x="5124897" y="1927550"/>
                  <a:pt x="5133792" y="1896417"/>
                </a:cubicBezTo>
                <a:cubicBezTo>
                  <a:pt x="5144001" y="1860684"/>
                  <a:pt x="5168806" y="1828676"/>
                  <a:pt x="5171892" y="1791642"/>
                </a:cubicBezTo>
                <a:cubicBezTo>
                  <a:pt x="5174840" y="1756269"/>
                  <a:pt x="5185860" y="1601985"/>
                  <a:pt x="5152842" y="1524942"/>
                </a:cubicBezTo>
                <a:cubicBezTo>
                  <a:pt x="5147249" y="1511891"/>
                  <a:pt x="5140837" y="1499170"/>
                  <a:pt x="5133792" y="1486842"/>
                </a:cubicBezTo>
                <a:cubicBezTo>
                  <a:pt x="5128112" y="1476903"/>
                  <a:pt x="5121092" y="1467792"/>
                  <a:pt x="5114742" y="1458267"/>
                </a:cubicBezTo>
                <a:cubicBezTo>
                  <a:pt x="5101634" y="1392727"/>
                  <a:pt x="5091042" y="1351814"/>
                  <a:pt x="5086167" y="1286817"/>
                </a:cubicBezTo>
                <a:cubicBezTo>
                  <a:pt x="5078554" y="1185304"/>
                  <a:pt x="5077774" y="1083256"/>
                  <a:pt x="5067117" y="982017"/>
                </a:cubicBezTo>
                <a:cubicBezTo>
                  <a:pt x="5065015" y="962047"/>
                  <a:pt x="5052937" y="944348"/>
                  <a:pt x="5048067" y="924867"/>
                </a:cubicBezTo>
                <a:lnTo>
                  <a:pt x="5038542" y="886767"/>
                </a:lnTo>
                <a:cubicBezTo>
                  <a:pt x="5039875" y="865431"/>
                  <a:pt x="5049385" y="682886"/>
                  <a:pt x="5057592" y="639117"/>
                </a:cubicBezTo>
                <a:cubicBezTo>
                  <a:pt x="5061293" y="619380"/>
                  <a:pt x="5076642" y="581967"/>
                  <a:pt x="5076642" y="581967"/>
                </a:cubicBezTo>
                <a:cubicBezTo>
                  <a:pt x="5073467" y="569267"/>
                  <a:pt x="5067117" y="556958"/>
                  <a:pt x="5067117" y="543867"/>
                </a:cubicBezTo>
                <a:cubicBezTo>
                  <a:pt x="5067117" y="524554"/>
                  <a:pt x="5073705" y="505805"/>
                  <a:pt x="5076642" y="486717"/>
                </a:cubicBezTo>
                <a:cubicBezTo>
                  <a:pt x="5080056" y="464527"/>
                  <a:pt x="5082992" y="442267"/>
                  <a:pt x="5086167" y="420042"/>
                </a:cubicBezTo>
                <a:cubicBezTo>
                  <a:pt x="5082992" y="385117"/>
                  <a:pt x="5080740" y="350096"/>
                  <a:pt x="5076642" y="315267"/>
                </a:cubicBezTo>
                <a:cubicBezTo>
                  <a:pt x="5074385" y="296087"/>
                  <a:pt x="5067117" y="277430"/>
                  <a:pt x="5067117" y="258117"/>
                </a:cubicBezTo>
                <a:cubicBezTo>
                  <a:pt x="5067117" y="194538"/>
                  <a:pt x="5064746" y="130073"/>
                  <a:pt x="5076642" y="67617"/>
                </a:cubicBezTo>
                <a:cubicBezTo>
                  <a:pt x="5078521" y="57754"/>
                  <a:pt x="5096101" y="62299"/>
                  <a:pt x="5105217" y="58092"/>
                </a:cubicBezTo>
                <a:cubicBezTo>
                  <a:pt x="5231084" y="0"/>
                  <a:pt x="5158299" y="18901"/>
                  <a:pt x="5248092" y="942"/>
                </a:cubicBezTo>
                <a:cubicBezTo>
                  <a:pt x="5476692" y="10467"/>
                  <a:pt x="5705551" y="15065"/>
                  <a:pt x="5933892" y="29517"/>
                </a:cubicBezTo>
                <a:cubicBezTo>
                  <a:pt x="5956960" y="30977"/>
                  <a:pt x="5977902" y="44034"/>
                  <a:pt x="6000567" y="48567"/>
                </a:cubicBezTo>
                <a:cubicBezTo>
                  <a:pt x="6025668" y="53587"/>
                  <a:pt x="6051338" y="55158"/>
                  <a:pt x="6076767" y="58092"/>
                </a:cubicBezTo>
                <a:lnTo>
                  <a:pt x="6248217" y="77142"/>
                </a:lnTo>
                <a:cubicBezTo>
                  <a:pt x="6301062" y="90353"/>
                  <a:pt x="6336807" y="93435"/>
                  <a:pt x="6381567" y="124767"/>
                </a:cubicBezTo>
                <a:cubicBezTo>
                  <a:pt x="6419108" y="151046"/>
                  <a:pt x="6430157" y="178680"/>
                  <a:pt x="6448242" y="220017"/>
                </a:cubicBezTo>
                <a:cubicBezTo>
                  <a:pt x="6480132" y="292909"/>
                  <a:pt x="6483554" y="306903"/>
                  <a:pt x="6505392" y="372417"/>
                </a:cubicBezTo>
                <a:cubicBezTo>
                  <a:pt x="6562184" y="826755"/>
                  <a:pt x="6554823" y="678282"/>
                  <a:pt x="6553017" y="1286817"/>
                </a:cubicBezTo>
                <a:cubicBezTo>
                  <a:pt x="6550445" y="2153611"/>
                  <a:pt x="6540828" y="3020371"/>
                  <a:pt x="6533967" y="3887142"/>
                </a:cubicBezTo>
                <a:cubicBezTo>
                  <a:pt x="6531303" y="4223696"/>
                  <a:pt x="6546211" y="4560932"/>
                  <a:pt x="6524442" y="4896792"/>
                </a:cubicBezTo>
                <a:cubicBezTo>
                  <a:pt x="6523143" y="4916830"/>
                  <a:pt x="6487099" y="4912541"/>
                  <a:pt x="6467292" y="4915842"/>
                </a:cubicBezTo>
                <a:cubicBezTo>
                  <a:pt x="6410142" y="4925367"/>
                  <a:pt x="6353507" y="4938791"/>
                  <a:pt x="6295842" y="4944417"/>
                </a:cubicBezTo>
                <a:cubicBezTo>
                  <a:pt x="6223093" y="4951514"/>
                  <a:pt x="6149831" y="4951834"/>
                  <a:pt x="6076767" y="4953942"/>
                </a:cubicBezTo>
                <a:lnTo>
                  <a:pt x="5305242" y="4972992"/>
                </a:lnTo>
                <a:lnTo>
                  <a:pt x="4924242" y="5001567"/>
                </a:lnTo>
                <a:cubicBezTo>
                  <a:pt x="4790988" y="5009692"/>
                  <a:pt x="4657362" y="5011217"/>
                  <a:pt x="4524192" y="5020617"/>
                </a:cubicBezTo>
                <a:cubicBezTo>
                  <a:pt x="4387418" y="5030272"/>
                  <a:pt x="4251414" y="5049390"/>
                  <a:pt x="4114617" y="5058717"/>
                </a:cubicBezTo>
                <a:cubicBezTo>
                  <a:pt x="3773662" y="5081964"/>
                  <a:pt x="3468950" y="5080743"/>
                  <a:pt x="3124017" y="5087292"/>
                </a:cubicBezTo>
                <a:lnTo>
                  <a:pt x="2181042" y="5106342"/>
                </a:lnTo>
                <a:cubicBezTo>
                  <a:pt x="1378169" y="5143685"/>
                  <a:pt x="1199992" y="5159097"/>
                  <a:pt x="76017" y="5115867"/>
                </a:cubicBezTo>
                <a:cubicBezTo>
                  <a:pt x="53139" y="5114987"/>
                  <a:pt x="37917" y="5058717"/>
                  <a:pt x="37917" y="5058717"/>
                </a:cubicBezTo>
                <a:cubicBezTo>
                  <a:pt x="31567" y="4884092"/>
                  <a:pt x="25583" y="4709453"/>
                  <a:pt x="18867" y="4534842"/>
                </a:cubicBezTo>
                <a:cubicBezTo>
                  <a:pt x="10499" y="4317281"/>
                  <a:pt x="0" y="4262704"/>
                  <a:pt x="18867" y="4030017"/>
                </a:cubicBezTo>
                <a:cubicBezTo>
                  <a:pt x="20735" y="4006978"/>
                  <a:pt x="33155" y="3985961"/>
                  <a:pt x="37917" y="3963342"/>
                </a:cubicBezTo>
                <a:cubicBezTo>
                  <a:pt x="45874" y="3925545"/>
                  <a:pt x="51237" y="3887240"/>
                  <a:pt x="56967" y="3849042"/>
                </a:cubicBezTo>
                <a:cubicBezTo>
                  <a:pt x="61614" y="3818060"/>
                  <a:pt x="65827" y="3759184"/>
                  <a:pt x="76017" y="3725217"/>
                </a:cubicBezTo>
                <a:cubicBezTo>
                  <a:pt x="80930" y="3708840"/>
                  <a:pt x="83708" y="3690371"/>
                  <a:pt x="95067" y="3677592"/>
                </a:cubicBezTo>
                <a:cubicBezTo>
                  <a:pt x="110278" y="3660480"/>
                  <a:pt x="152217" y="3639492"/>
                  <a:pt x="152217" y="3639492"/>
                </a:cubicBezTo>
                <a:lnTo>
                  <a:pt x="399867" y="3649017"/>
                </a:lnTo>
                <a:cubicBezTo>
                  <a:pt x="438046" y="3651026"/>
                  <a:pt x="476358" y="3652871"/>
                  <a:pt x="514167" y="3658542"/>
                </a:cubicBezTo>
                <a:cubicBezTo>
                  <a:pt x="540059" y="3662426"/>
                  <a:pt x="545917" y="3698230"/>
                  <a:pt x="552267" y="3706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innerShdw blurRad="114300">
            <a:prstClr val="black"/>
          </a:inn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106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Jiri</dc:creator>
  <cp:lastModifiedBy>Jiri Kadlec</cp:lastModifiedBy>
  <cp:revision>66</cp:revision>
  <dcterms:created xsi:type="dcterms:W3CDTF">2006-08-16T00:00:00Z</dcterms:created>
  <dcterms:modified xsi:type="dcterms:W3CDTF">2011-10-05T08:53:24Z</dcterms:modified>
</cp:coreProperties>
</file>