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F7E382"/>
    <a:srgbClr val="F9DF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2057400"/>
            <a:ext cx="1447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4" name="Straight Connector 3"/>
          <p:cNvCxnSpPr>
            <a:stCxn id="3" idx="2"/>
            <a:endCxn id="2" idx="3"/>
          </p:cNvCxnSpPr>
          <p:nvPr/>
        </p:nvCxnSpPr>
        <p:spPr>
          <a:xfrm rot="10800000" flipV="1">
            <a:off x="3505200" y="2095500"/>
            <a:ext cx="3048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7200" y="1828800"/>
            <a:ext cx="406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step (step 2 in this</a:t>
            </a:r>
            <a:br>
              <a:rPr lang="en-US" dirty="0" smtClean="0"/>
            </a:br>
            <a:r>
              <a:rPr lang="en-US" dirty="0" smtClean="0"/>
              <a:t>example)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Menus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rot="10800000">
            <a:off x="2514600" y="106680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762000"/>
            <a:ext cx="441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key portion of portion</a:t>
            </a:r>
            <a:br>
              <a:rPr lang="en-US" dirty="0" smtClean="0"/>
            </a:br>
            <a:r>
              <a:rPr lang="en-US" dirty="0" smtClean="0"/>
              <a:t>of the user 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819400"/>
            <a:ext cx="744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PowerPoint taken with zoom level in PowerPoint at 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05200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other applications are scaled to 75% in PowerPoint. </a:t>
            </a:r>
            <a:br>
              <a:rPr lang="en-US" dirty="0" smtClean="0"/>
            </a:br>
            <a:r>
              <a:rPr lang="en-US" dirty="0" smtClean="0"/>
              <a:t>Other scales can be used when necessary for clarity.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590800" y="4648200"/>
            <a:ext cx="1219200" cy="7620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User Task</a:t>
            </a:r>
          </a:p>
        </p:txBody>
      </p:sp>
      <p:cxnSp>
        <p:nvCxnSpPr>
          <p:cNvPr id="12" name="Elbow Connector 11"/>
          <p:cNvCxnSpPr>
            <a:stCxn id="23" idx="6"/>
            <a:endCxn id="11" idx="1"/>
          </p:cNvCxnSpPr>
          <p:nvPr/>
        </p:nvCxnSpPr>
        <p:spPr>
          <a:xfrm>
            <a:off x="1752600" y="4953000"/>
            <a:ext cx="838200" cy="76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0" idx="1"/>
          </p:cNvCxnSpPr>
          <p:nvPr/>
        </p:nvCxnSpPr>
        <p:spPr>
          <a:xfrm flipV="1">
            <a:off x="3810000" y="4991100"/>
            <a:ext cx="6096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0" idx="3"/>
            <a:endCxn id="16" idx="1"/>
          </p:cNvCxnSpPr>
          <p:nvPr/>
        </p:nvCxnSpPr>
        <p:spPr>
          <a:xfrm>
            <a:off x="5334000" y="49911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7"/>
          <p:cNvCxnSpPr>
            <a:stCxn id="20" idx="2"/>
            <a:endCxn id="25" idx="1"/>
          </p:cNvCxnSpPr>
          <p:nvPr/>
        </p:nvCxnSpPr>
        <p:spPr>
          <a:xfrm rot="16200000" flipH="1">
            <a:off x="5200650" y="5086350"/>
            <a:ext cx="342900" cy="9906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6019800" y="4724400"/>
            <a:ext cx="990600" cy="533400"/>
          </a:xfrm>
          <a:prstGeom prst="flowChartAlternateProcess">
            <a:avLst/>
          </a:prstGeom>
          <a:solidFill>
            <a:srgbClr val="F7E3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Program Task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990600" y="5029200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181600" y="4572000"/>
            <a:ext cx="8350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953000" y="5410200"/>
            <a:ext cx="8143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4419600" y="4572000"/>
            <a:ext cx="914400" cy="8382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Decision</a:t>
            </a:r>
          </a:p>
        </p:txBody>
      </p:sp>
      <p:cxnSp>
        <p:nvCxnSpPr>
          <p:cNvPr id="21" name="Elbow Connector 20"/>
          <p:cNvCxnSpPr>
            <a:stCxn id="16" idx="3"/>
            <a:endCxn id="24" idx="2"/>
          </p:cNvCxnSpPr>
          <p:nvPr/>
        </p:nvCxnSpPr>
        <p:spPr>
          <a:xfrm flipV="1">
            <a:off x="7010400" y="4953000"/>
            <a:ext cx="6858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7202488" y="5029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>
                <a:latin typeface="Calibri" pitchFamily="34" charset="0"/>
              </a:rPr>
              <a:t>End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1447800" y="48006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696200" y="48006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5867400" y="5410200"/>
            <a:ext cx="685800" cy="6858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+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53"/>
          <p:cNvSpPr txBox="1">
            <a:spLocks noChangeArrowheads="1"/>
          </p:cNvSpPr>
          <p:nvPr/>
        </p:nvSpPr>
        <p:spPr bwMode="auto">
          <a:xfrm>
            <a:off x="5486400" y="6088856"/>
            <a:ext cx="15954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Fork/Join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66801"/>
            <a:ext cx="5858256" cy="412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5105400" y="2667000"/>
            <a:ext cx="5334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76800" y="11430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Menus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09800" y="2667000"/>
            <a:ext cx="990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 Layers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38600" y="1447800"/>
            <a:ext cx="609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752600"/>
            <a:ext cx="5334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Tabs</a:t>
            </a:r>
          </a:p>
        </p:txBody>
      </p:sp>
      <p:cxnSp>
        <p:nvCxnSpPr>
          <p:cNvPr id="9" name="Straight Connector 8"/>
          <p:cNvCxnSpPr>
            <a:stCxn id="4" idx="1"/>
          </p:cNvCxnSpPr>
          <p:nvPr/>
        </p:nvCxnSpPr>
        <p:spPr>
          <a:xfrm rot="10800000">
            <a:off x="4572000" y="129540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</p:cNvCxnSpPr>
          <p:nvPr/>
        </p:nvCxnSpPr>
        <p:spPr>
          <a:xfrm rot="10800000">
            <a:off x="3733800" y="1447800"/>
            <a:ext cx="304800" cy="190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</p:cNvCxnSpPr>
          <p:nvPr/>
        </p:nvCxnSpPr>
        <p:spPr>
          <a:xfrm rot="10800000">
            <a:off x="2819400" y="1600200"/>
            <a:ext cx="533400" cy="34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0772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1981200" y="76200"/>
            <a:ext cx="11430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Quick Access Toolbar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3" idx="1"/>
          </p:cNvCxnSpPr>
          <p:nvPr/>
        </p:nvCxnSpPr>
        <p:spPr>
          <a:xfrm rot="10800000" flipV="1">
            <a:off x="1143000" y="266700"/>
            <a:ext cx="838200" cy="571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38200" y="76200"/>
            <a:ext cx="8382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OrbMenu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1"/>
          </p:cNvCxnSpPr>
          <p:nvPr/>
        </p:nvCxnSpPr>
        <p:spPr>
          <a:xfrm rot="10800000" flipV="1">
            <a:off x="533400" y="266700"/>
            <a:ext cx="304800" cy="647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200400" y="304800"/>
            <a:ext cx="11430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RibbonTab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rot="10800000" flipV="1">
            <a:off x="1295400" y="495300"/>
            <a:ext cx="1905000" cy="495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1"/>
          </p:cNvCxnSpPr>
          <p:nvPr/>
        </p:nvCxnSpPr>
        <p:spPr>
          <a:xfrm rot="10800000" flipV="1">
            <a:off x="1828800" y="495300"/>
            <a:ext cx="1371600" cy="571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2438400" y="533400"/>
            <a:ext cx="7620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1"/>
          </p:cNvCxnSpPr>
          <p:nvPr/>
        </p:nvCxnSpPr>
        <p:spPr>
          <a:xfrm rot="10800000" flipV="1">
            <a:off x="2895600" y="495300"/>
            <a:ext cx="304800" cy="495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90600" y="2133600"/>
            <a:ext cx="11430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RibbonPanel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endCxn id="31" idx="1"/>
          </p:cNvCxnSpPr>
          <p:nvPr/>
        </p:nvCxnSpPr>
        <p:spPr>
          <a:xfrm rot="16200000" flipH="1">
            <a:off x="666750" y="2000250"/>
            <a:ext cx="4191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362200" y="2133600"/>
            <a:ext cx="1143000" cy="381000"/>
          </a:xfrm>
          <a:prstGeom prst="roundRect">
            <a:avLst>
              <a:gd name="adj" fmla="val 16667"/>
            </a:avLst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RibbonButton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9" idx="1"/>
          </p:cNvCxnSpPr>
          <p:nvPr/>
        </p:nvCxnSpPr>
        <p:spPr>
          <a:xfrm rot="16200000" flipH="1">
            <a:off x="1885950" y="1847850"/>
            <a:ext cx="5715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3505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335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990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Ribbon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838200"/>
            <a:ext cx="3505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914400"/>
            <a:ext cx="3352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990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Ribbon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524000"/>
            <a:ext cx="3352800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1524000"/>
            <a:ext cx="3352800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1600200"/>
            <a:ext cx="32004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95400" y="3962400"/>
            <a:ext cx="11430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PanelManager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endCxn id="13" idx="1"/>
          </p:cNvCxnSpPr>
          <p:nvPr/>
        </p:nvCxnSpPr>
        <p:spPr>
          <a:xfrm rot="16200000" flipH="1">
            <a:off x="781050" y="3638550"/>
            <a:ext cx="6477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86400" y="3886200"/>
            <a:ext cx="1143000" cy="381000"/>
          </a:xfrm>
          <a:prstGeom prst="roundRect">
            <a:avLst>
              <a:gd name="adj" fmla="val 16667"/>
            </a:avLst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PanelManager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1"/>
          </p:cNvCxnSpPr>
          <p:nvPr/>
        </p:nvCxnSpPr>
        <p:spPr>
          <a:xfrm rot="16200000" flipH="1">
            <a:off x="5010150" y="3600450"/>
            <a:ext cx="5715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934200" y="3886200"/>
            <a:ext cx="1143000" cy="381000"/>
          </a:xfrm>
          <a:prstGeom prst="roundRect">
            <a:avLst>
              <a:gd name="adj" fmla="val 16667"/>
            </a:avLst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SeriesView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6343650" y="3486150"/>
            <a:ext cx="7239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6800" y="1676400"/>
            <a:ext cx="685800" cy="160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553200" y="381000"/>
            <a:ext cx="1143000" cy="381000"/>
          </a:xfrm>
          <a:prstGeom prst="roundRect">
            <a:avLst>
              <a:gd name="adj" fmla="val 16667"/>
            </a:avLst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SeriesSelector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1"/>
          </p:cNvCxnSpPr>
          <p:nvPr/>
        </p:nvCxnSpPr>
        <p:spPr>
          <a:xfrm rot="10800000" flipV="1">
            <a:off x="5334000" y="571500"/>
            <a:ext cx="121920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2000" y="1600200"/>
            <a:ext cx="3200400" cy="18288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743200" y="1676400"/>
            <a:ext cx="1143000" cy="381000"/>
          </a:xfrm>
          <a:prstGeom prst="roundRect">
            <a:avLst>
              <a:gd name="adj" fmla="val 16667"/>
            </a:avLst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Control added by Plugin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38800" y="1676400"/>
            <a:ext cx="2286000" cy="16002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1143000" cy="381000"/>
          </a:xfrm>
          <a:prstGeom prst="roundRect">
            <a:avLst>
              <a:gd name="adj" fmla="val 16667"/>
            </a:avLst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Control added by Plugin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600" y="228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PanelManager</a:t>
            </a:r>
            <a:r>
              <a:rPr lang="en-US" dirty="0" smtClean="0"/>
              <a:t> View Layout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19600" y="228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SeriesView</a:t>
            </a:r>
            <a:r>
              <a:rPr lang="en-US" dirty="0" smtClean="0"/>
              <a:t> Layout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93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Jiri</dc:creator>
  <cp:lastModifiedBy>Jiri Kadlec</cp:lastModifiedBy>
  <cp:revision>55</cp:revision>
  <dcterms:created xsi:type="dcterms:W3CDTF">2006-08-16T00:00:00Z</dcterms:created>
  <dcterms:modified xsi:type="dcterms:W3CDTF">2010-08-12T18:39:31Z</dcterms:modified>
</cp:coreProperties>
</file>