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59" r:id="rId4"/>
    <p:sldId id="264" r:id="rId5"/>
    <p:sldId id="266" r:id="rId6"/>
    <p:sldId id="268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84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FF359-4F6C-4613-BB0C-B808BE7864A5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8FA9E-F789-4669-BF7E-265A6A150E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4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3AD3F7-1E1A-4A43-9C42-6D44F4A3E37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hydrolab.com/products/hydrolabms5.asp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752600"/>
            <a:ext cx="8095877" cy="4267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 smtClean="0"/>
              <a:t>Exercises:  Organizing</a:t>
            </a:r>
            <a:r>
              <a:rPr lang="en-US" dirty="0"/>
              <a:t>, Loading, and </a:t>
            </a:r>
            <a:r>
              <a:rPr lang="en-US" dirty="0" smtClean="0"/>
              <a:t>Managing Point Observations Using </a:t>
            </a:r>
            <a:r>
              <a:rPr lang="en-US" dirty="0" err="1" smtClean="0"/>
              <a:t>HydroServer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2778" name="Picture 11" descr="nsf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5715000"/>
            <a:ext cx="995362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6410325" y="5943600"/>
            <a:ext cx="1666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389438"/>
            <a:r>
              <a:rPr lang="en-US" dirty="0"/>
              <a:t>Support</a:t>
            </a:r>
          </a:p>
          <a:p>
            <a:pPr defTabSz="4389438"/>
            <a:r>
              <a:rPr lang="en-US" dirty="0"/>
              <a:t>EAR 0622374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2133600" cy="3048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1638300" y="4114800"/>
            <a:ext cx="5867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Jeffery S. </a:t>
            </a:r>
            <a:r>
              <a:rPr lang="en-US" sz="2800" b="1" dirty="0" err="1" smtClean="0">
                <a:solidFill>
                  <a:srgbClr val="0070C0"/>
                </a:solidFill>
              </a:rPr>
              <a:t>Horsburgh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Utah Water Research Laboratory</a:t>
            </a:r>
          </a:p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Utah State University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this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GOAL:  Organize and load observational data for a continuous water quality monitoring site in the Little Bear River</a:t>
            </a:r>
          </a:p>
          <a:p>
            <a:endParaRPr lang="en-US" dirty="0" smtClean="0"/>
          </a:p>
          <a:p>
            <a:r>
              <a:rPr lang="en-US" dirty="0" smtClean="0"/>
              <a:t>Training Machine Software</a:t>
            </a:r>
          </a:p>
          <a:p>
            <a:pPr lvl="1"/>
            <a:r>
              <a:rPr lang="en-US" dirty="0" smtClean="0"/>
              <a:t>Microsoft SQL Server </a:t>
            </a:r>
            <a:r>
              <a:rPr lang="en-US" dirty="0" smtClean="0"/>
              <a:t>2008 R2 Express</a:t>
            </a:r>
            <a:endParaRPr lang="en-US" dirty="0" smtClean="0"/>
          </a:p>
          <a:p>
            <a:pPr lvl="1"/>
            <a:r>
              <a:rPr lang="en-US" dirty="0" smtClean="0"/>
              <a:t>CUAHSI HIS ODM </a:t>
            </a:r>
            <a:r>
              <a:rPr lang="en-US" dirty="0" smtClean="0"/>
              <a:t>Data Loader</a:t>
            </a:r>
          </a:p>
          <a:p>
            <a:pPr lvl="1"/>
            <a:r>
              <a:rPr lang="en-US" dirty="0" smtClean="0"/>
              <a:t>CUAHSI HIS ODM </a:t>
            </a:r>
            <a:r>
              <a:rPr lang="en-US" dirty="0" smtClean="0"/>
              <a:t>Streaming Data Loader</a:t>
            </a:r>
          </a:p>
          <a:p>
            <a:pPr lvl="1"/>
            <a:r>
              <a:rPr lang="en-US" dirty="0" smtClean="0"/>
              <a:t>CUAHSI HIS ODM </a:t>
            </a:r>
            <a:r>
              <a:rPr lang="en-US" dirty="0" smtClean="0"/>
              <a:t>Tools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559427"/>
            <a:ext cx="14732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9" descr="Hydrolab MS5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 l="4211" t="8421" r="7368" b="11578"/>
          <a:stretch>
            <a:fillRect/>
          </a:stretch>
        </p:blipFill>
        <p:spPr bwMode="auto">
          <a:xfrm>
            <a:off x="3124200" y="4710112"/>
            <a:ext cx="1700213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685801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 smtClean="0"/>
              <a:t>The Data You Will be Using</a:t>
            </a:r>
            <a:endParaRPr lang="en-US" sz="6000" dirty="0" smtClean="0"/>
          </a:p>
        </p:txBody>
      </p:sp>
      <p:sp>
        <p:nvSpPr>
          <p:cNvPr id="717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3581400" cy="4449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7 water quality and streamflow monitoring sites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Temperature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Dissolved Oxygen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pH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Specific Conductance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Turbidity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Water level/discharge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dirty="0" smtClean="0"/>
              <a:t>2 weather stations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Temperature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Relative Humidity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Solar radiation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Precipitation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Barometric Pressure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Wind speed and direction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sz="1500" dirty="0" smtClean="0"/>
              <a:t>Spread spectrum radio telemetry network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  <a:buFont typeface="Arial" charset="0"/>
              <a:buChar char="–"/>
            </a:pPr>
            <a:endParaRPr lang="en-US" sz="1500" dirty="0" smtClean="0">
              <a:latin typeface="Arial" charset="0"/>
            </a:endParaRPr>
          </a:p>
        </p:txBody>
      </p:sp>
      <p:pic>
        <p:nvPicPr>
          <p:cNvPr id="7177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98877" y="5867400"/>
            <a:ext cx="13303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8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2400" y="5746750"/>
            <a:ext cx="1830388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 descr="\\colossus.uwrl.usu.edu\working\jeff\Working\Projects\NSF Little Bear River Testbed\Monitoring\Site Photos\Buger King\DSCN1914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29200" y="1371600"/>
            <a:ext cx="3752270" cy="50030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an ODM database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Load site, variable, method, and source information using the ODM Data Loader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Load observations using the ODM Streaming Data Loader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Visualize and explore the data using ODM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ODM Data Loader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eaLnBrk="1" hangingPunct="1"/>
            <a:r>
              <a:rPr lang="en-US" dirty="0" smtClean="0"/>
              <a:t>Loading data to any table in ODM – e.g., Sites, Variables, Methods, etc.</a:t>
            </a:r>
          </a:p>
          <a:p>
            <a:pPr eaLnBrk="1" hangingPunct="1"/>
            <a:r>
              <a:rPr lang="en-US" dirty="0" smtClean="0"/>
              <a:t>Loading Data Values in serial format</a:t>
            </a:r>
          </a:p>
          <a:p>
            <a:pPr lvl="1" eaLnBrk="1" hangingPunct="1"/>
            <a:r>
              <a:rPr lang="en-US" dirty="0" smtClean="0"/>
              <a:t>Multiple sites and variables in one file</a:t>
            </a:r>
          </a:p>
          <a:p>
            <a:pPr lvl="1" eaLnBrk="1" hangingPunct="1"/>
            <a:r>
              <a:rPr lang="en-US" dirty="0" smtClean="0"/>
              <a:t>All data values in a single column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59647"/>
              </p:ext>
            </p:extLst>
          </p:nvPr>
        </p:nvGraphicFramePr>
        <p:xfrm>
          <a:off x="3352800" y="3886200"/>
          <a:ext cx="4419600" cy="2745342"/>
        </p:xfrm>
        <a:graphic>
          <a:graphicData uri="http://schemas.openxmlformats.org/drawingml/2006/table">
            <a:tbl>
              <a:tblPr/>
              <a:tblGrid>
                <a:gridCol w="711882"/>
                <a:gridCol w="1720381"/>
                <a:gridCol w="1275455"/>
                <a:gridCol w="711882"/>
              </a:tblGrid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Site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Variable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Value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12.4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14:30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Dissolved Oxygen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8/2/2007 14:00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9.78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Dissolved Oxygen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14:30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9.70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Dissolved Oxygen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9.56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33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Specific Conductance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351.7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Conductance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14:30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350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38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Specific Conductance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15:00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351.2</a:t>
                      </a:r>
                    </a:p>
                  </a:txBody>
                  <a:tcPr marL="9525" marR="9525" marT="952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8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mtClean="0"/>
              <a:t>ODM Streaming Data Loader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dirty="0" smtClean="0"/>
              <a:t>Focused on loading data values</a:t>
            </a:r>
          </a:p>
          <a:p>
            <a:pPr eaLnBrk="1" hangingPunct="1"/>
            <a:r>
              <a:rPr lang="en-US" dirty="0" smtClean="0"/>
              <a:t>Crosstab data</a:t>
            </a:r>
          </a:p>
          <a:p>
            <a:pPr lvl="1" eaLnBrk="1" hangingPunct="1"/>
            <a:r>
              <a:rPr lang="en-US" dirty="0" smtClean="0"/>
              <a:t>Single site, multiple variables</a:t>
            </a:r>
          </a:p>
          <a:p>
            <a:pPr lvl="1" eaLnBrk="1" hangingPunct="1"/>
            <a:r>
              <a:rPr lang="en-US" dirty="0" smtClean="0"/>
              <a:t>Date in one column, each variable in one column</a:t>
            </a:r>
          </a:p>
          <a:p>
            <a:pPr lvl="1" eaLnBrk="1" hangingPunct="1"/>
            <a:r>
              <a:rPr lang="en-US" dirty="0" smtClean="0"/>
              <a:t>Datalogger files from field sensors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549328"/>
              </p:ext>
            </p:extLst>
          </p:nvPr>
        </p:nvGraphicFramePr>
        <p:xfrm>
          <a:off x="1828800" y="4191000"/>
          <a:ext cx="5181600" cy="2383143"/>
        </p:xfrm>
        <a:graphic>
          <a:graphicData uri="http://schemas.openxmlformats.org/drawingml/2006/table">
            <a:tbl>
              <a:tblPr/>
              <a:tblGrid>
                <a:gridCol w="1332130"/>
                <a:gridCol w="953870"/>
                <a:gridCol w="990600"/>
                <a:gridCol w="757192"/>
                <a:gridCol w="1147808"/>
              </a:tblGrid>
              <a:tr h="340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Date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Variable_1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Variable_2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Variable_n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14:00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13.01298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1.155137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9.391667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14:30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13.222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1.15333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9.586666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15:00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13.19934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1.153291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9.75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15:30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13.19094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1.153561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9.78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8/2/2007 16:00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13.17751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1.16075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9.703334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4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…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72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Questions?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5715000"/>
            <a:ext cx="2657475" cy="966787"/>
            <a:chOff x="6629400" y="5715000"/>
            <a:chExt cx="2657475" cy="966787"/>
          </a:xfrm>
        </p:grpSpPr>
        <p:pic>
          <p:nvPicPr>
            <p:cNvPr id="32778" name="Picture 11" descr="nsf4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5715000"/>
              <a:ext cx="995362" cy="96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7620000" y="5791200"/>
              <a:ext cx="1666875" cy="6413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389438"/>
              <a:r>
                <a:rPr lang="en-US" dirty="0"/>
                <a:t>Support</a:t>
              </a:r>
            </a:p>
            <a:p>
              <a:pPr defTabSz="4389438"/>
              <a:r>
                <a:rPr lang="en-US" dirty="0"/>
                <a:t>EAR 0622374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4495800" cy="685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349</Words>
  <Application>Microsoft Office PowerPoint</Application>
  <PresentationFormat>On-screen Show (4:3)</PresentationFormat>
  <Paragraphs>144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Exercises:  Organizing, Loading, and Managing Point Observations Using HydroServer    </vt:lpstr>
      <vt:lpstr>In this Exercise</vt:lpstr>
      <vt:lpstr>The Data You Will be Using</vt:lpstr>
      <vt:lpstr>Steps</vt:lpstr>
      <vt:lpstr>ODM Data Loader</vt:lpstr>
      <vt:lpstr>ODM Streaming Data Loader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HydroServer   Organize, Manage, and Publish Your Data   </dc:title>
  <dc:creator>jeff</dc:creator>
  <cp:lastModifiedBy>Jeff Horsburgh</cp:lastModifiedBy>
  <cp:revision>25</cp:revision>
  <dcterms:created xsi:type="dcterms:W3CDTF">2006-08-16T00:00:00Z</dcterms:created>
  <dcterms:modified xsi:type="dcterms:W3CDTF">2012-04-25T20:52:33Z</dcterms:modified>
</cp:coreProperties>
</file>