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his.cuahsi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The HydroServer Collaborative Website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2778" name="Picture 11" descr="nsf4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5715000"/>
            <a:ext cx="995362" cy="966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9" name="Text Box 12"/>
          <p:cNvSpPr txBox="1">
            <a:spLocks noChangeArrowheads="1"/>
          </p:cNvSpPr>
          <p:nvPr/>
        </p:nvSpPr>
        <p:spPr bwMode="auto">
          <a:xfrm>
            <a:off x="6410325" y="5943600"/>
            <a:ext cx="16668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4389438"/>
            <a:r>
              <a:rPr lang="en-US" dirty="0"/>
              <a:t>Support</a:t>
            </a:r>
          </a:p>
          <a:p>
            <a:pPr defTabSz="4389438"/>
            <a:r>
              <a:rPr lang="en-US" dirty="0"/>
              <a:t>EAR 0622374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914400" y="1371600"/>
            <a:ext cx="2133600" cy="304800"/>
          </a:xfrm>
        </p:spPr>
        <p:txBody>
          <a:bodyPr>
            <a:normAutofit fontScale="47500" lnSpcReduction="20000"/>
          </a:bodyPr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638300" y="4114800"/>
            <a:ext cx="5867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70C0"/>
                </a:solidFill>
              </a:rPr>
              <a:t>Jeffery S. </a:t>
            </a:r>
            <a:r>
              <a:rPr lang="en-US" sz="2800" b="1" dirty="0" err="1" smtClean="0">
                <a:solidFill>
                  <a:srgbClr val="0070C0"/>
                </a:solidFill>
              </a:rPr>
              <a:t>Horsburgh</a:t>
            </a:r>
            <a:endParaRPr lang="en-US" sz="2800" b="1" dirty="0" smtClean="0">
              <a:solidFill>
                <a:srgbClr val="0070C0"/>
              </a:solidFill>
            </a:endParaRPr>
          </a:p>
          <a:p>
            <a:pPr algn="ctr"/>
            <a:endParaRPr lang="en-US" sz="2000" dirty="0" smtClean="0">
              <a:solidFill>
                <a:srgbClr val="0070C0"/>
              </a:solidFill>
            </a:endParaRP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David G. Tarboton, Kimberly A. T. Schreuders, David R. Maidment, Ilya Zaslavsky, and David Valentine</a:t>
            </a:r>
          </a:p>
          <a:p>
            <a:pPr algn="ctr"/>
            <a:r>
              <a:rPr lang="en-US" sz="2000" dirty="0" smtClean="0">
                <a:solidFill>
                  <a:srgbClr val="0070C0"/>
                </a:solidFill>
              </a:rPr>
              <a:t>And the Rest of the CUAHSI HIS Team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http://hydroserver.codeplex.com</a:t>
            </a:r>
            <a:br>
              <a:rPr lang="en-US" dirty="0" smtClean="0"/>
            </a:br>
            <a:r>
              <a:rPr lang="en-US" dirty="0" smtClean="0"/>
              <a:t>Summary of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Project description – what is HydroServer</a:t>
            </a:r>
          </a:p>
          <a:p>
            <a:r>
              <a:rPr lang="en-US" dirty="0" smtClean="0"/>
              <a:t>Downloads – get the software</a:t>
            </a:r>
          </a:p>
          <a:p>
            <a:r>
              <a:rPr lang="en-US" dirty="0" smtClean="0"/>
              <a:t>Documentation – what to do once you have the software</a:t>
            </a:r>
          </a:p>
          <a:p>
            <a:r>
              <a:rPr lang="en-US" dirty="0" smtClean="0"/>
              <a:t>Discussions – getting help with specific questions</a:t>
            </a:r>
          </a:p>
          <a:p>
            <a:r>
              <a:rPr lang="en-US" dirty="0" smtClean="0"/>
              <a:t>Issue Tracker – reporting issues or feature requests</a:t>
            </a:r>
          </a:p>
          <a:p>
            <a:r>
              <a:rPr lang="en-US" dirty="0" smtClean="0"/>
              <a:t>Source Code – download the source code and contribute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50113" cy="662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09700" y="1295400"/>
            <a:ext cx="63246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Questions?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629400" y="5715000"/>
            <a:ext cx="2657475" cy="966787"/>
            <a:chOff x="6629400" y="5715000"/>
            <a:chExt cx="2657475" cy="966787"/>
          </a:xfrm>
        </p:grpSpPr>
        <p:pic>
          <p:nvPicPr>
            <p:cNvPr id="32778" name="Picture 11" descr="nsf4c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629400" y="5715000"/>
              <a:ext cx="995362" cy="9667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9" name="Text Box 12"/>
            <p:cNvSpPr txBox="1">
              <a:spLocks noChangeArrowheads="1"/>
            </p:cNvSpPr>
            <p:nvPr/>
          </p:nvSpPr>
          <p:spPr bwMode="auto">
            <a:xfrm>
              <a:off x="7620000" y="5791200"/>
              <a:ext cx="1666875" cy="6413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4389438"/>
              <a:r>
                <a:rPr lang="en-US" dirty="0"/>
                <a:t>Support</a:t>
              </a:r>
            </a:p>
            <a:p>
              <a:pPr defTabSz="4389438"/>
              <a:r>
                <a:rPr lang="en-US" dirty="0"/>
                <a:t>EAR 0622374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52400" y="152400"/>
            <a:ext cx="3465513" cy="1300162"/>
            <a:chOff x="228600" y="5232772"/>
            <a:chExt cx="3733800" cy="1400590"/>
          </a:xfrm>
        </p:grpSpPr>
        <p:pic>
          <p:nvPicPr>
            <p:cNvPr id="32775" name="Picture 4" descr="cuahsi_logo_4"/>
            <p:cNvPicPr>
              <a:picLocks noChangeAspect="1" noChangeArrowheads="1"/>
            </p:cNvPicPr>
            <p:nvPr/>
          </p:nvPicPr>
          <p:blipFill>
            <a:blip r:embed="rId3" cstate="print"/>
            <a:srcRect r="69569"/>
            <a:stretch>
              <a:fillRect/>
            </a:stretch>
          </p:blipFill>
          <p:spPr bwMode="auto">
            <a:xfrm>
              <a:off x="228600" y="5232772"/>
              <a:ext cx="1447800" cy="14005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9"/>
            <p:cNvSpPr>
              <a:spLocks noChangeArrowheads="1"/>
            </p:cNvSpPr>
            <p:nvPr/>
          </p:nvSpPr>
          <p:spPr bwMode="auto">
            <a:xfrm>
              <a:off x="1600200" y="5257800"/>
              <a:ext cx="2362200" cy="1326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800"/>
                <a:t>CUAHSI</a:t>
              </a:r>
            </a:p>
            <a:p>
              <a:pPr>
                <a:lnSpc>
                  <a:spcPct val="80000"/>
                </a:lnSpc>
              </a:pPr>
              <a:r>
                <a:rPr lang="en-US" sz="5400"/>
                <a:t>HIS</a:t>
              </a:r>
            </a:p>
            <a:p>
              <a:pPr>
                <a:lnSpc>
                  <a:spcPct val="40000"/>
                </a:lnSpc>
              </a:pPr>
              <a:r>
                <a:rPr lang="en-US" sz="1400" i="1"/>
                <a:t>Sharing hydrologic data</a:t>
              </a:r>
            </a:p>
          </p:txBody>
        </p:sp>
      </p:grpSp>
      <p:sp>
        <p:nvSpPr>
          <p:cNvPr id="50181" name="Subtitle 10"/>
          <p:cNvSpPr>
            <a:spLocks noGrp="1"/>
          </p:cNvSpPr>
          <p:nvPr>
            <p:ph type="subTitle" idx="1"/>
          </p:nvPr>
        </p:nvSpPr>
        <p:spPr>
          <a:xfrm>
            <a:off x="2438400" y="4191000"/>
            <a:ext cx="4495800" cy="6858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en-US" dirty="0" smtClean="0">
                <a:hlinkClick r:id="rId4"/>
              </a:rPr>
              <a:t>http://his.cuahsi.org/</a:t>
            </a: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113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The HydroServer Collaborative Website    </vt:lpstr>
      <vt:lpstr>http://hydroserver.codeplex.com Summary of Features</vt:lpstr>
      <vt:lpstr>Slide 3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HydroServer Collaborative Website    </dc:title>
  <dc:creator>jeff</dc:creator>
  <cp:lastModifiedBy>jeff</cp:lastModifiedBy>
  <cp:revision>19</cp:revision>
  <dcterms:created xsi:type="dcterms:W3CDTF">2006-08-16T00:00:00Z</dcterms:created>
  <dcterms:modified xsi:type="dcterms:W3CDTF">2010-07-09T19:48:10Z</dcterms:modified>
</cp:coreProperties>
</file>