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7CDD-10DC-47FC-94A9-DA5690DFEC81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BC84-EDEC-48BC-B02C-5B9CE1E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is.gov/servlet/SingleRpt/SingleRpt?search_topic=TSN&amp;search_value=180542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BioODM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Extending ODM for Taxonomy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Tim Whiteaker</a:t>
            </a:r>
          </a:p>
          <a:p>
            <a:r>
              <a:rPr lang="en-US" dirty="0" smtClean="0"/>
              <a:t>The University of Texas at Austin</a:t>
            </a:r>
          </a:p>
          <a:p>
            <a:r>
              <a:rPr lang="en-US" dirty="0" smtClean="0"/>
              <a:t>September 7,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 to ODM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743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DataValues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81400" y="32004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DataValue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TaxaID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1752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Sources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172200" y="22098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SourceID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SourceFile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295400"/>
            <a:ext cx="1600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Taxonomy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1752599"/>
            <a:ext cx="1600200" cy="4585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TaxaID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TSN</a:t>
            </a:r>
          </a:p>
          <a:p>
            <a:r>
              <a:rPr lang="en-US" dirty="0">
                <a:solidFill>
                  <a:schemeClr val="tx1"/>
                </a:solidFill>
              </a:rPr>
              <a:t>Kingdom</a:t>
            </a:r>
          </a:p>
          <a:p>
            <a:r>
              <a:rPr lang="en-US" dirty="0">
                <a:solidFill>
                  <a:schemeClr val="tx1"/>
                </a:solidFill>
              </a:rPr>
              <a:t>Phylum</a:t>
            </a:r>
          </a:p>
          <a:p>
            <a:r>
              <a:rPr lang="en-US" dirty="0">
                <a:solidFill>
                  <a:schemeClr val="tx1"/>
                </a:solidFill>
              </a:rPr>
              <a:t>Class</a:t>
            </a:r>
          </a:p>
          <a:p>
            <a:r>
              <a:rPr lang="en-US" dirty="0">
                <a:solidFill>
                  <a:schemeClr val="tx1"/>
                </a:solidFill>
              </a:rPr>
              <a:t>Order</a:t>
            </a:r>
          </a:p>
          <a:p>
            <a:r>
              <a:rPr lang="en-US" dirty="0">
                <a:solidFill>
                  <a:schemeClr val="tx1"/>
                </a:solidFill>
              </a:rPr>
              <a:t>Suborder</a:t>
            </a:r>
          </a:p>
          <a:p>
            <a:r>
              <a:rPr lang="en-US" dirty="0" err="1">
                <a:solidFill>
                  <a:schemeClr val="tx1"/>
                </a:solidFill>
              </a:rPr>
              <a:t>Infraorder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Family</a:t>
            </a:r>
          </a:p>
          <a:p>
            <a:r>
              <a:rPr lang="en-US" dirty="0">
                <a:solidFill>
                  <a:schemeClr val="tx1"/>
                </a:solidFill>
              </a:rPr>
              <a:t>Genus</a:t>
            </a:r>
          </a:p>
          <a:p>
            <a:r>
              <a:rPr lang="en-US" dirty="0">
                <a:solidFill>
                  <a:schemeClr val="tx1"/>
                </a:solidFill>
              </a:rPr>
              <a:t>Species</a:t>
            </a:r>
          </a:p>
          <a:p>
            <a:r>
              <a:rPr lang="en-US" dirty="0">
                <a:solidFill>
                  <a:schemeClr val="tx1"/>
                </a:solidFill>
              </a:rPr>
              <a:t>Subspecies</a:t>
            </a:r>
          </a:p>
          <a:p>
            <a:r>
              <a:rPr lang="en-US" dirty="0" err="1">
                <a:solidFill>
                  <a:schemeClr val="tx1"/>
                </a:solidFill>
              </a:rPr>
              <a:t>CommonName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Synonyms</a:t>
            </a:r>
          </a:p>
          <a:p>
            <a:r>
              <a:rPr lang="en-US" dirty="0" err="1">
                <a:solidFill>
                  <a:schemeClr val="tx1"/>
                </a:solidFill>
              </a:rPr>
              <a:t>TaxaLink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TaxaComments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38400" y="1981200"/>
            <a:ext cx="5334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1800" y="1981200"/>
            <a:ext cx="0" cy="1981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1800" y="3962400"/>
            <a:ext cx="609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5029200"/>
            <a:ext cx="196739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Orange </a:t>
            </a:r>
            <a:r>
              <a:rPr lang="en-US" dirty="0" smtClean="0"/>
              <a:t>= new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34264"/>
              </p:ext>
            </p:extLst>
          </p:nvPr>
        </p:nvGraphicFramePr>
        <p:xfrm>
          <a:off x="228600" y="1295408"/>
          <a:ext cx="8763001" cy="52577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43081"/>
                <a:gridCol w="1528924"/>
                <a:gridCol w="3992191"/>
                <a:gridCol w="1698805"/>
              </a:tblGrid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Name</a:t>
                      </a:r>
                      <a:endParaRPr lang="en-US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Example</a:t>
                      </a:r>
                      <a:endParaRPr lang="en-US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309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TaxaID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integer; identity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Unique </a:t>
                      </a:r>
                      <a:r>
                        <a:rPr lang="en-US" sz="1400" dirty="0" smtClean="0">
                          <a:effectLst/>
                        </a:rPr>
                        <a:t>ID </a:t>
                      </a:r>
                      <a:r>
                        <a:rPr lang="en-US" sz="1400" dirty="0">
                          <a:effectLst/>
                        </a:rPr>
                        <a:t>for each taxonomic classification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37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TSN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integer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Taxonomic Serial Number, from itis.gov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180542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Kingdom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nvarchar</a:t>
                      </a:r>
                      <a:r>
                        <a:rPr lang="en-US" sz="1400" dirty="0">
                          <a:effectLst/>
                        </a:rPr>
                        <a:t> (50)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Scientific Kingdom name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Animalia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Phylum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nvarchar</a:t>
                      </a:r>
                      <a:r>
                        <a:rPr lang="en-US" sz="1400" dirty="0">
                          <a:effectLst/>
                        </a:rPr>
                        <a:t> (50)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Scientific Phylum name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Chordata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(50)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Class 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Mammalia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Order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(50)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Order 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Carnivora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Suborder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(50)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Suborder 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Caniformia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Infraorder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(50)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</a:t>
                      </a:r>
                      <a:r>
                        <a:rPr lang="en-US" sz="1400" dirty="0" err="1">
                          <a:effectLst/>
                        </a:rPr>
                        <a:t>Infraorder</a:t>
                      </a:r>
                      <a:r>
                        <a:rPr lang="en-US" sz="1400" dirty="0">
                          <a:effectLst/>
                        </a:rPr>
                        <a:t> 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Family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(50)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Family 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Ursidae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Genus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(50)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Genus 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Ursus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Species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(100)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Species 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Ursus maritimus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Subspecies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(150)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Subspecies 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CommonName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(500)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Common name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Polar Bear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Synonyms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(max)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Common synonyms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ours </a:t>
                      </a:r>
                      <a:r>
                        <a:rPr lang="en-US" sz="1400" dirty="0" err="1">
                          <a:effectLst/>
                        </a:rPr>
                        <a:t>blanc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3097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TaxaLink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(500)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Hyperlink to the taxa report on itis.gov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hlinkClick r:id="rId2"/>
                        </a:rPr>
                        <a:t>www.itis.gov/180542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773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TaxaComments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 (max)</a:t>
                      </a:r>
                      <a:endParaRPr lang="en-US" sz="24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Comments on the taxonomic classification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ODM Data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Sources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SourceFile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column is required</a:t>
            </a:r>
            <a:endParaRPr lang="en-US" dirty="0" smtClean="0"/>
          </a:p>
          <a:p>
            <a:r>
              <a:rPr lang="en-US" dirty="0" smtClean="0"/>
              <a:t>Loading </a:t>
            </a:r>
            <a:r>
              <a:rPr lang="en-US" dirty="0" err="1" smtClean="0"/>
              <a:t>DataValues</a:t>
            </a:r>
            <a:endParaRPr lang="en-US" dirty="0"/>
          </a:p>
          <a:p>
            <a:pPr lvl="1"/>
            <a:r>
              <a:rPr lang="en-US" dirty="0" smtClean="0"/>
              <a:t>Link to sources via </a:t>
            </a:r>
            <a:r>
              <a:rPr lang="en-US" dirty="0" err="1" smtClean="0"/>
              <a:t>SourceID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SourceFile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 to taxa via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TaxaID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or TSN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4953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Note: Taxonomy does not include foreign keys, so you can load records via copy and paste from Excel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0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253</Words>
  <Application>Microsoft Office PowerPoint</Application>
  <PresentationFormat>On-screen Show (4:3)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BioODM: Extending ODM for Taxonomy</vt:lpstr>
      <vt:lpstr>Additions to ODM</vt:lpstr>
      <vt:lpstr>Taxonomy Fields</vt:lpstr>
      <vt:lpstr>Changes to ODM Data Loader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S. Hersh</dc:creator>
  <cp:lastModifiedBy>Whiteaker, Timothy L</cp:lastModifiedBy>
  <cp:revision>6</cp:revision>
  <dcterms:created xsi:type="dcterms:W3CDTF">2012-09-07T21:33:12Z</dcterms:created>
  <dcterms:modified xsi:type="dcterms:W3CDTF">2012-09-14T15:27:51Z</dcterms:modified>
</cp:coreProperties>
</file>