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1"/>
    <p:restoredTop sz="94719"/>
  </p:normalViewPr>
  <p:slideViewPr>
    <p:cSldViewPr snapToGrid="0" snapToObjects="1">
      <p:cViewPr>
        <p:scale>
          <a:sx n="122" d="100"/>
          <a:sy n="122" d="100"/>
        </p:scale>
        <p:origin x="2024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C19DF-C2B0-974F-A15E-B557321BB1BD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2719E2-455E-FA4A-8891-26A41A22E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4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System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2719E2-455E-FA4A-8891-26A41A22ED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653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C194-248C-F642-BCC5-400718F89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ECA2F-B97A-774C-BFF5-9345C43F8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D51CD-5918-2840-B8CA-DE61CAC2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60A1-F2BD-B64B-B111-77A052462F5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40D19-6A2E-4B45-8E5F-E993FD2F7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99D2E-72A5-D042-BBA8-E8EB12F1A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CE68-0CAF-7B45-97B9-08BC8AD2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38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E9BBA-63B3-D247-9103-2A1058950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8E14C-555B-C64C-A1B2-61F69E38A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02A36-B1CA-DB40-A71C-F850151B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60A1-F2BD-B64B-B111-77A052462F5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799D4-B37A-B741-84A3-42A5AEFD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64FA1-E508-6649-8D22-A9FD01CB6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CE68-0CAF-7B45-97B9-08BC8AD2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60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582210-F07E-8F49-8819-A2F03BF92A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442CCF-8BCC-5745-93F1-26D7381AC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F2E73-6474-5241-BF3C-5C856866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60A1-F2BD-B64B-B111-77A052462F5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FCC4E-C168-A04A-8E4E-77EAC09C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D3507-4255-FD46-A6DA-0C2FB0BEF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CE68-0CAF-7B45-97B9-08BC8AD2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FFD6B-2E6D-1648-9D50-022DB9AF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51149-BCD0-A44D-B8CC-0AC96B1F4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87B58-BCFC-0648-A119-DE4DA6A2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60A1-F2BD-B64B-B111-77A052462F5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BAC74-5669-2B4A-A173-2035A45F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C3C59-24AA-924F-BD25-5DAF6479E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CE68-0CAF-7B45-97B9-08BC8AD2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07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BC344-0653-A84D-86FD-872ECFEE9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0C6B5-0F09-2E4C-B2C2-B1AE02ADA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AFD71-AEAC-4F41-B902-C95C03A8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60A1-F2BD-B64B-B111-77A052462F5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EDB4F8-B901-E440-AC64-2C9DC48D2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D2424-7639-A040-BB4A-D2AC7B864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CE68-0CAF-7B45-97B9-08BC8AD2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22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507E-B493-6143-B1A5-307B5A4A6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7D199-5157-1C43-8169-2E5008183D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FE7E2-B33C-FC42-937A-5023D870D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E9E3D-2CF5-9547-9F40-946156C5B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60A1-F2BD-B64B-B111-77A052462F5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B358E-6B30-7141-9EA5-5DFE36C8D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5C0B0E-E179-BA48-B285-069A99E78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CE68-0CAF-7B45-97B9-08BC8AD2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42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2E947-19DC-7F48-AE77-741B4123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F1A04-4DCB-9B49-9573-017F31AF2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DBC805-9A76-714C-A4C1-48CC2A6DD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C4C78-147D-144B-ABA7-6EFC952B8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A99ED-1900-2F4E-BB02-783CD6FB9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F5DC8-035B-154C-90CE-5A874BC0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60A1-F2BD-B64B-B111-77A052462F5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47B93-1509-8846-AA9B-4C979FBB3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7F57D1-692E-1F4B-9FD9-3239AEDF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CE68-0CAF-7B45-97B9-08BC8AD2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92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625C8-8320-EE44-B84B-81994E5C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DC135-D440-964F-B32B-039F5800D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60A1-F2BD-B64B-B111-77A052462F5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3EB201-7A67-3246-9A6B-68A92D30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4596D-FCF3-7F4A-8D9B-7F01802E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CE68-0CAF-7B45-97B9-08BC8AD2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2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495E4F-17D0-604E-8156-7E623799A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60A1-F2BD-B64B-B111-77A052462F5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8BF602-7DBB-4144-B59E-EF89E6E2B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32632-A27A-7F44-967C-4E383F37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CE68-0CAF-7B45-97B9-08BC8AD2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0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71C4B-EAC1-CE4F-A8A7-931F518C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7C942-2245-484B-BBCF-F1B255442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65FCD5-8903-774C-86A3-F7B819245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B84FC-1D37-F444-9C38-15384FA3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60A1-F2BD-B64B-B111-77A052462F5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8FB6F-486F-BA4E-8692-E8E1C6EAC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800A7-6370-0D4A-94DD-82FCADA18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CE68-0CAF-7B45-97B9-08BC8AD2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20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08FDF-D710-544F-85FD-5E8F77672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2FF20-B25F-0643-A73E-70004A35AD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901FB-8AF6-5F49-96CD-C4F315FB06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A760B-D96E-B945-920F-F699CE8C1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260A1-F2BD-B64B-B111-77A052462F5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7AFCC8-A60B-7843-833E-C06F196E6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8FE75-A721-E640-BC46-DF3EB0469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BCE68-0CAF-7B45-97B9-08BC8AD2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03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3CF912-B8B3-3443-A2E9-27E82FA6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67152-330D-534D-92A9-02D81D145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2719D3-40BB-474D-9DDB-2D2555ED5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260A1-F2BD-B64B-B111-77A052462F57}" type="datetimeFigureOut">
              <a:rPr lang="en-US" smtClean="0"/>
              <a:t>3/11/22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A9BF5-DA48-C741-BDD1-71477D8A2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CB72F-0892-5E43-A91F-020DDA0AC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BCE68-0CAF-7B45-97B9-08BC8AD27D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27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80ECA3-41A7-BC4A-AC9A-5AE594ADEEE1}"/>
              </a:ext>
            </a:extLst>
          </p:cNvPr>
          <p:cNvSpPr/>
          <p:nvPr/>
        </p:nvSpPr>
        <p:spPr>
          <a:xfrm>
            <a:off x="1387366" y="924910"/>
            <a:ext cx="9165020" cy="4729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8E9A4-E6F4-8847-9378-FE57A09A2F55}"/>
              </a:ext>
            </a:extLst>
          </p:cNvPr>
          <p:cNvSpPr txBox="1"/>
          <p:nvPr/>
        </p:nvSpPr>
        <p:spPr>
          <a:xfrm>
            <a:off x="1454883" y="1018768"/>
            <a:ext cx="252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Domain </a:t>
            </a:r>
            <a:r>
              <a:rPr lang="en-US" dirty="0" err="1"/>
              <a:t>Subsetter</a:t>
            </a:r>
            <a:endParaRPr lang="en-US" dirty="0"/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BC333B34-33CA-A14F-884C-2E8E1F0C3523}"/>
              </a:ext>
            </a:extLst>
          </p:cNvPr>
          <p:cNvSpPr/>
          <p:nvPr/>
        </p:nvSpPr>
        <p:spPr>
          <a:xfrm>
            <a:off x="1902372" y="1684283"/>
            <a:ext cx="1030014" cy="125073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 Job Status</a:t>
            </a:r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FF16E84C-D00A-4647-89BA-2A9C38095567}"/>
              </a:ext>
            </a:extLst>
          </p:cNvPr>
          <p:cNvSpPr/>
          <p:nvPr/>
        </p:nvSpPr>
        <p:spPr>
          <a:xfrm>
            <a:off x="9354206" y="1567355"/>
            <a:ext cx="1030014" cy="125073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Model Data</a:t>
            </a:r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30C3A6BA-1AEE-4844-A024-7D6A48CC48BB}"/>
              </a:ext>
            </a:extLst>
          </p:cNvPr>
          <p:cNvSpPr/>
          <p:nvPr/>
        </p:nvSpPr>
        <p:spPr>
          <a:xfrm>
            <a:off x="7336220" y="3635922"/>
            <a:ext cx="1030014" cy="1250731"/>
          </a:xfrm>
          <a:prstGeom prst="ca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REDIS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26485DA-152E-F64E-8DEC-898D46C07BD9}"/>
              </a:ext>
            </a:extLst>
          </p:cNvPr>
          <p:cNvSpPr/>
          <p:nvPr/>
        </p:nvSpPr>
        <p:spPr>
          <a:xfrm>
            <a:off x="1954924" y="5391807"/>
            <a:ext cx="2396358" cy="630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88EDB-8C2C-AE4E-8A43-75BBA6A3DDC8}"/>
              </a:ext>
            </a:extLst>
          </p:cNvPr>
          <p:cNvSpPr/>
          <p:nvPr/>
        </p:nvSpPr>
        <p:spPr>
          <a:xfrm>
            <a:off x="4351282" y="3563007"/>
            <a:ext cx="1387366" cy="9774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Web Interface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6D0B6D-83DC-E34B-BA46-3259B86174D3}"/>
              </a:ext>
            </a:extLst>
          </p:cNvPr>
          <p:cNvSpPr/>
          <p:nvPr/>
        </p:nvSpPr>
        <p:spPr>
          <a:xfrm>
            <a:off x="4351282" y="1728952"/>
            <a:ext cx="1387366" cy="9774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Job Scheduler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DDD72C-9A1D-724D-B3D3-ABD98A09612F}"/>
              </a:ext>
            </a:extLst>
          </p:cNvPr>
          <p:cNvSpPr/>
          <p:nvPr/>
        </p:nvSpPr>
        <p:spPr>
          <a:xfrm>
            <a:off x="7157544" y="1567355"/>
            <a:ext cx="1387366" cy="323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Job 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50C8F3-3C8D-B747-B12D-37F5861938D7}"/>
              </a:ext>
            </a:extLst>
          </p:cNvPr>
          <p:cNvSpPr/>
          <p:nvPr/>
        </p:nvSpPr>
        <p:spPr>
          <a:xfrm>
            <a:off x="7157544" y="2039008"/>
            <a:ext cx="1387366" cy="323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Job 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62702D-D8C9-E747-8C42-4F68EBEEAE09}"/>
              </a:ext>
            </a:extLst>
          </p:cNvPr>
          <p:cNvSpPr/>
          <p:nvPr/>
        </p:nvSpPr>
        <p:spPr>
          <a:xfrm>
            <a:off x="7157544" y="2544817"/>
            <a:ext cx="1387366" cy="32319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Job C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CCC85DC-8085-4641-BB42-3753263595F1}"/>
              </a:ext>
            </a:extLst>
          </p:cNvPr>
          <p:cNvCxnSpPr>
            <a:stCxn id="9" idx="0"/>
            <a:endCxn id="10" idx="2"/>
          </p:cNvCxnSpPr>
          <p:nvPr/>
        </p:nvCxnSpPr>
        <p:spPr>
          <a:xfrm rot="5400000" flipH="1" flipV="1">
            <a:off x="3673365" y="4020207"/>
            <a:ext cx="851338" cy="18918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5">
            <a:extLst>
              <a:ext uri="{FF2B5EF4-FFF2-40B4-BE49-F238E27FC236}">
                <a16:creationId xmlns:a16="http://schemas.microsoft.com/office/drawing/2014/main" id="{BE3F965A-B295-DC4D-92F3-E78345403493}"/>
              </a:ext>
            </a:extLst>
          </p:cNvPr>
          <p:cNvCxnSpPr>
            <a:cxnSpLocks/>
            <a:stCxn id="9" idx="0"/>
            <a:endCxn id="6" idx="3"/>
          </p:cNvCxnSpPr>
          <p:nvPr/>
        </p:nvCxnSpPr>
        <p:spPr>
          <a:xfrm rot="16200000" flipV="1">
            <a:off x="1556845" y="3795549"/>
            <a:ext cx="2456793" cy="7357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5">
            <a:extLst>
              <a:ext uri="{FF2B5EF4-FFF2-40B4-BE49-F238E27FC236}">
                <a16:creationId xmlns:a16="http://schemas.microsoft.com/office/drawing/2014/main" id="{1D4DC7F0-DCB0-1E48-98BF-AE45E5270561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5044965" y="2706414"/>
            <a:ext cx="0" cy="856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15">
            <a:extLst>
              <a:ext uri="{FF2B5EF4-FFF2-40B4-BE49-F238E27FC236}">
                <a16:creationId xmlns:a16="http://schemas.microsoft.com/office/drawing/2014/main" id="{D20B2BFC-A485-6B48-BC3E-9FF8E4AD70AB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5738648" y="2200605"/>
            <a:ext cx="1418896" cy="1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15">
            <a:extLst>
              <a:ext uri="{FF2B5EF4-FFF2-40B4-BE49-F238E27FC236}">
                <a16:creationId xmlns:a16="http://schemas.microsoft.com/office/drawing/2014/main" id="{0EF20C4E-2839-F043-B311-B21CBEDBBEDE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448096" y="2217683"/>
            <a:ext cx="709448" cy="488731"/>
          </a:xfrm>
          <a:prstGeom prst="bentConnector3">
            <a:avLst>
              <a:gd name="adj1" fmla="val 9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15">
            <a:extLst>
              <a:ext uri="{FF2B5EF4-FFF2-40B4-BE49-F238E27FC236}">
                <a16:creationId xmlns:a16="http://schemas.microsoft.com/office/drawing/2014/main" id="{F64AAE2B-162B-724D-8F46-66BCF1971FCF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430617" y="1728952"/>
            <a:ext cx="726927" cy="488731"/>
          </a:xfrm>
          <a:prstGeom prst="bentConnector3">
            <a:avLst>
              <a:gd name="adj1" fmla="val 2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15">
            <a:extLst>
              <a:ext uri="{FF2B5EF4-FFF2-40B4-BE49-F238E27FC236}">
                <a16:creationId xmlns:a16="http://schemas.microsoft.com/office/drawing/2014/main" id="{8C3482C2-A294-AF4E-8572-94169C2253B5}"/>
              </a:ext>
            </a:extLst>
          </p:cNvPr>
          <p:cNvCxnSpPr>
            <a:cxnSpLocks/>
            <a:stCxn id="7" idx="2"/>
            <a:endCxn id="13" idx="3"/>
          </p:cNvCxnSpPr>
          <p:nvPr/>
        </p:nvCxnSpPr>
        <p:spPr>
          <a:xfrm flipH="1">
            <a:off x="8544910" y="2192721"/>
            <a:ext cx="809296" cy="788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5">
            <a:extLst>
              <a:ext uri="{FF2B5EF4-FFF2-40B4-BE49-F238E27FC236}">
                <a16:creationId xmlns:a16="http://schemas.microsoft.com/office/drawing/2014/main" id="{E92AA14E-6B4C-014D-8EE8-F10212B5E651}"/>
              </a:ext>
            </a:extLst>
          </p:cNvPr>
          <p:cNvCxnSpPr>
            <a:cxnSpLocks/>
          </p:cNvCxnSpPr>
          <p:nvPr/>
        </p:nvCxnSpPr>
        <p:spPr>
          <a:xfrm flipH="1" flipV="1">
            <a:off x="8541482" y="1684283"/>
            <a:ext cx="408076" cy="515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15">
            <a:extLst>
              <a:ext uri="{FF2B5EF4-FFF2-40B4-BE49-F238E27FC236}">
                <a16:creationId xmlns:a16="http://schemas.microsoft.com/office/drawing/2014/main" id="{D7DCBE81-BED7-B94B-B64E-7712C03DCFD0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544910" y="2192720"/>
            <a:ext cx="404648" cy="51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15">
            <a:extLst>
              <a:ext uri="{FF2B5EF4-FFF2-40B4-BE49-F238E27FC236}">
                <a16:creationId xmlns:a16="http://schemas.microsoft.com/office/drawing/2014/main" id="{ED76DA24-A345-8241-B098-F78A54B6C76D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7849510" y="3158361"/>
            <a:ext cx="1717" cy="404646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ight Bracket 58">
            <a:extLst>
              <a:ext uri="{FF2B5EF4-FFF2-40B4-BE49-F238E27FC236}">
                <a16:creationId xmlns:a16="http://schemas.microsoft.com/office/drawing/2014/main" id="{B7FBE0DD-94F4-A048-B59F-C6A7FDB2FB0A}"/>
              </a:ext>
            </a:extLst>
          </p:cNvPr>
          <p:cNvSpPr/>
          <p:nvPr/>
        </p:nvSpPr>
        <p:spPr>
          <a:xfrm rot="5400000">
            <a:off x="7789029" y="2405913"/>
            <a:ext cx="120962" cy="1383933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15">
            <a:extLst>
              <a:ext uri="{FF2B5EF4-FFF2-40B4-BE49-F238E27FC236}">
                <a16:creationId xmlns:a16="http://schemas.microsoft.com/office/drawing/2014/main" id="{187E90DE-4439-234B-8350-6E98D2A0CBBB}"/>
              </a:ext>
            </a:extLst>
          </p:cNvPr>
          <p:cNvCxnSpPr>
            <a:cxnSpLocks/>
            <a:stCxn id="8" idx="2"/>
            <a:endCxn id="10" idx="3"/>
          </p:cNvCxnSpPr>
          <p:nvPr/>
        </p:nvCxnSpPr>
        <p:spPr>
          <a:xfrm rot="10800000">
            <a:off x="5738648" y="4051738"/>
            <a:ext cx="1597572" cy="20955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1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2943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547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9950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9818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414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696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84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23</Words>
  <Application>Microsoft Macintosh PowerPoint</Application>
  <PresentationFormat>Widescreen</PresentationFormat>
  <Paragraphs>12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 Castronova</dc:creator>
  <cp:lastModifiedBy>Anthony Castronova</cp:lastModifiedBy>
  <cp:revision>4</cp:revision>
  <dcterms:created xsi:type="dcterms:W3CDTF">2022-03-11T17:52:49Z</dcterms:created>
  <dcterms:modified xsi:type="dcterms:W3CDTF">2022-03-11T18:16:15Z</dcterms:modified>
</cp:coreProperties>
</file>