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/>
    <p:restoredTop sz="94648"/>
  </p:normalViewPr>
  <p:slideViewPr>
    <p:cSldViewPr snapToGrid="0" snapToObjects="1">
      <p:cViewPr varScale="1">
        <p:scale>
          <a:sx n="139" d="100"/>
          <a:sy n="139" d="100"/>
        </p:scale>
        <p:origin x="16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4ACC-46AF-3643-B556-1F71C66F5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22A2C-E2B5-9D41-8AF5-CC6010DBB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9F9E0-CD89-214B-A11D-6373823B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B2967-8C59-1544-8E19-EE695EA29BAB}"/>
              </a:ext>
            </a:extLst>
          </p:cNvPr>
          <p:cNvSpPr txBox="1"/>
          <p:nvPr userDrawn="1"/>
        </p:nvSpPr>
        <p:spPr>
          <a:xfrm>
            <a:off x="634181" y="64745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7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CDE1-9EAB-134B-B530-0B88CA33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3B22E-946E-6B48-B045-3082A26AC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E3E0C-61C2-864F-9041-6AC48188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F864C4-8697-9642-8C02-704C78DB9E1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4A75F-6FC9-5D49-BA32-E3C55D31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4C6CD-5ECC-D34C-9B69-8F5852F5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AAA247-101C-C54C-9E90-C928E5E2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96D5D-DEE5-5648-8F41-BBAA4F4E4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24321-4F75-B84F-AF41-14D1A16DF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7BD7B-FEE5-8E48-A5A0-E09C7A72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F864C4-8697-9642-8C02-704C78DB9E1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004A7-ED16-A244-A8A9-672B643B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633A4-683D-924B-8FA3-F9D6E543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AAA247-101C-C54C-9E90-C928E5E2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6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ACB1-E5DC-DC4F-8F07-2B1C4FDE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8320A-7729-8440-9054-047EDFAD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3DEB0-FA56-5A49-8BED-C5D32F8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F864C4-8697-9642-8C02-704C78DB9E1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BC59F-FE8E-A24E-8A37-7A6F3D18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ACC8-45A8-EF49-B429-97E2C5F1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AAA247-101C-C54C-9E90-C928E5E2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1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92C4-4CA8-1A42-B8A8-797A4C71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FC1E1-BB52-1948-A7C7-79899E94B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4ABDB-B5A8-4A4D-A268-C4D8E607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F864C4-8697-9642-8C02-704C78DB9E1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7BEA0-16EE-B94A-8331-4DB0D738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3AE16-90AE-3740-B620-95951709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AAA247-101C-C54C-9E90-C928E5E2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8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7E9C-7FD7-1A4C-9EA6-746FBE0F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32CE8-23BD-954B-A26C-B6BB93CE4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BF4F4-F7AE-7644-9CCF-F36717533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D6922-55CD-1C41-A456-408AB623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F864C4-8697-9642-8C02-704C78DB9E1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947C6-CF92-3749-A63D-AFBF0504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3451D-A2EB-4347-9CF1-E743B77E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AAA247-101C-C54C-9E90-C928E5E2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2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BB6A-C4E1-6D4D-99A4-773D5355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60C69-30D6-8E4B-AB87-65CE9EBFF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7B872-64C9-FE42-A183-8057A91CF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0D73D-AF88-3541-AFA7-11CBCC61D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C5E17-E609-AD4D-B43B-97A7624E8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7A056-66CB-B641-91CB-FF670D8308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F864C4-8697-9642-8C02-704C78DB9E1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1551F-551B-8942-BD47-6CC08C1D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DA038-2630-104B-9E6E-8AE4F83B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AAA247-101C-C54C-9E90-C928E5E2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4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EA60-2643-3240-9B47-7A53231D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2F67D-64DA-B346-AECA-3E272CB6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F864C4-8697-9642-8C02-704C78DB9E1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AAF73-8E75-2F4E-8BB1-335747C4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F625E-72FB-0D4B-855B-C0F56FAC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AAA247-101C-C54C-9E90-C928E5E2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7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217C6-1348-6249-9764-2F710DD2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F864C4-8697-9642-8C02-704C78DB9E1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B7950-0B7B-F141-9952-6F9C7C85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B43CD-6D1F-C34E-A718-5C9E53C8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AAA247-101C-C54C-9E90-C928E5E2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4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7C94-5C36-BE40-A0C2-0BB6AB72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50DB0-2977-1C48-A9CD-E5AF7F443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6284A-EECE-B64D-B734-50599908B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BEBCC-2717-A840-9F73-A38B1D3D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F864C4-8697-9642-8C02-704C78DB9E1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20FFD-449E-2B42-BBC9-39A7BBE0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E7566-E7BB-6443-B520-2CF5789E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AAA247-101C-C54C-9E90-C928E5E2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020E-6921-C543-9E59-2A82E0146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8DC1E-1FDB-6149-8A89-0CC9EBA45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FE9B0-A0E4-6044-9C17-9DCAD510B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186B5-3221-C249-8627-040E6A38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F864C4-8697-9642-8C02-704C78DB9E1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8FFD9-3E79-9349-AF1B-1985B4CD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A097B-8E86-A142-84C9-F197C137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AAA247-101C-C54C-9E90-C928E5E2D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7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FF4E44-48D4-B14E-B88E-2A3EF9C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E03F4-94B6-D448-8C5D-5F63B638C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EE084-17F6-9840-91A8-9DC03FABA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472A5CF-F8AF-3841-85E4-312F6C82870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64192" y="6032090"/>
            <a:ext cx="1769980" cy="62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://subset.cuahsi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tif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D07B-BEA1-CA4D-BC5F-50B1EC2FB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CUAHSI Domain </a:t>
            </a:r>
            <a:r>
              <a:rPr lang="en-US" dirty="0" err="1"/>
              <a:t>Subsetter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3E38C-E7C4-FF43-8549-BC3A59785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Dr. Tony Castronova</a:t>
            </a:r>
          </a:p>
          <a:p>
            <a:r>
              <a:rPr lang="en-US" dirty="0"/>
              <a:t>Consortium of Universities for the Advancement of Hydrologic Sciences, Inc</a:t>
            </a:r>
          </a:p>
        </p:txBody>
      </p:sp>
    </p:spTree>
    <p:extLst>
      <p:ext uri="{BB962C8B-B14F-4D97-AF65-F5344CB8AC3E}">
        <p14:creationId xmlns:p14="http://schemas.microsoft.com/office/powerpoint/2010/main" val="129359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0C139-B075-6840-8942-B5D548097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047" y="97454"/>
            <a:ext cx="5091953" cy="4441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http://subset.cuahsi.org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3CF0F-AE6E-8C4A-99FE-52D7408E6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25" y="591921"/>
            <a:ext cx="5837134" cy="3578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B3A12B-4E0B-594F-916B-989528619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3" y="4443157"/>
            <a:ext cx="2136860" cy="1792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0D7D40-902F-2D43-982F-40B1897E5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662" y="4335730"/>
            <a:ext cx="2170389" cy="2042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7CF277-CA67-644D-81A9-B82ED7327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4066" y="3730254"/>
            <a:ext cx="4019366" cy="2114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09962D-9911-0E4E-9D9A-E608FEE66A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6343" y="4787270"/>
            <a:ext cx="2886739" cy="1448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653A35-EF32-9642-B451-5B4D7379B6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8101" y="97454"/>
            <a:ext cx="2505331" cy="2727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276406-7EBC-1D40-851E-841B1B6841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8340" y="1013714"/>
            <a:ext cx="2283527" cy="236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054D5B-A39F-3F45-9FD5-7789649212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20221" y="1417541"/>
            <a:ext cx="2283527" cy="2333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31AB8E-C043-9645-9CE5-B756A973DBC3}"/>
              </a:ext>
            </a:extLst>
          </p:cNvPr>
          <p:cNvSpPr txBox="1"/>
          <p:nvPr/>
        </p:nvSpPr>
        <p:spPr>
          <a:xfrm>
            <a:off x="9428101" y="2076885"/>
            <a:ext cx="2674216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notebooks for preparing and executing model simulations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F130C5-62C5-9343-AF1E-B5DF205B1556}"/>
              </a:ext>
            </a:extLst>
          </p:cNvPr>
          <p:cNvSpPr txBox="1"/>
          <p:nvPr/>
        </p:nvSpPr>
        <p:spPr>
          <a:xfrm>
            <a:off x="853157" y="5823372"/>
            <a:ext cx="2674216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Extracted domain datasets for NWM 1.2.2 and </a:t>
            </a:r>
            <a:r>
              <a:rPr lang="en-US" dirty="0" err="1"/>
              <a:t>ParFlow</a:t>
            </a:r>
            <a:r>
              <a:rPr lang="en-US" dirty="0"/>
              <a:t>-CONUS 1.0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7F350C-B637-4A4D-AC88-CC39744417B8}"/>
              </a:ext>
            </a:extLst>
          </p:cNvPr>
          <p:cNvSpPr txBox="1"/>
          <p:nvPr/>
        </p:nvSpPr>
        <p:spPr>
          <a:xfrm>
            <a:off x="4144302" y="2070730"/>
            <a:ext cx="206353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Web interface for selecting area-of-interest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63739-ECA8-0B44-8820-FC6AEAEA6A84}"/>
              </a:ext>
            </a:extLst>
          </p:cNvPr>
          <p:cNvSpPr txBox="1"/>
          <p:nvPr/>
        </p:nvSpPr>
        <p:spPr>
          <a:xfrm>
            <a:off x="6932975" y="5691927"/>
            <a:ext cx="2762255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Execute model simulations locally using Docker containers and visualize output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A327D32-48BE-994D-BDD1-E9B98E9BA9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2727" y="3945226"/>
            <a:ext cx="917494" cy="78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6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57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Office Theme</vt:lpstr>
      <vt:lpstr>CUAHSI Domain Subsetter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Tijerina</dc:creator>
  <cp:lastModifiedBy>Anthony Castronova</cp:lastModifiedBy>
  <cp:revision>11</cp:revision>
  <dcterms:created xsi:type="dcterms:W3CDTF">2019-12-04T21:54:34Z</dcterms:created>
  <dcterms:modified xsi:type="dcterms:W3CDTF">2019-12-10T00:22:29Z</dcterms:modified>
</cp:coreProperties>
</file>