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kaWzD2SpNEgGmfKH9mBnHhe6m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306"/>
  </p:normalViewPr>
  <p:slideViewPr>
    <p:cSldViewPr snapToGrid="0" snapToObjects="1">
      <p:cViewPr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compute gallery is a website designed for published code and workflows.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Content in this gallery will initially feature code and workflows that use CUAHSI data services (e.g. HIS and </a:t>
            </a:r>
            <a:r>
              <a:rPr lang="en-US" dirty="0" err="1"/>
              <a:t>HydroShare</a:t>
            </a:r>
            <a:r>
              <a:rPr lang="en-US" dirty="0"/>
              <a:t>), CUAHSI compute services (e.g. </a:t>
            </a:r>
            <a:r>
              <a:rPr lang="en-US" dirty="0" err="1"/>
              <a:t>JupyterHub</a:t>
            </a:r>
            <a:r>
              <a:rPr lang="en-US" dirty="0"/>
              <a:t>, MATLAB Online)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Over time this may be expanded to feature content that does not use CUAHSI services. This will be evaluated by community demand.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Gallery content is organized into subcategories for each searching: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Instructional: education-focus content, e.g. data analysis, modeling, scientific libraries, course material, etc.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Reproducible Science: content that aims to satisfy the “R” in F.A.I.R., e.g. published research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Research-oriented: scientific research that doesn’t fit into the “Reproducible Science” category and topics that focus on general research topics, e.g. modeling with WRF-Hydro, </a:t>
            </a:r>
            <a:r>
              <a:rPr lang="en-US" dirty="0" err="1"/>
              <a:t>Parflow</a:t>
            </a:r>
            <a:r>
              <a:rPr lang="en-US" dirty="0"/>
              <a:t>, or SUMMA.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Practitioner-oriented: content focused on water-science discipled-specific topics.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One goal of this gallery is to establish a framework (and SOP) that encourages the CUAHSI community to contribute examples and maintain some level of ”ownership”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High-level Goals 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Dissemination of scientific findings, published research, and satisfying FAIR principals.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Improving CUAHSI’s ability to engaging with the water science community regarding ongoing compute/modeling efforts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Establish a community repository for educational reference materials that can be use by instructors, students, and practitioners</a:t>
            </a:r>
            <a:endParaRPr dirty="0"/>
          </a:p>
        </p:txBody>
      </p:sp>
      <p:sp>
        <p:nvSpPr>
          <p:cNvPr id="112" name="Google Shape;11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097280" y="478628"/>
            <a:ext cx="10058400" cy="84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53800" y="6035675"/>
            <a:ext cx="679392" cy="685800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000000">
                <a:alpha val="84313"/>
              </a:srgbClr>
            </a:outerShdw>
          </a:effectLst>
        </p:spPr>
      </p:pic>
      <p:sp>
        <p:nvSpPr>
          <p:cNvPr id="33" name="Google Shape;33;p7"/>
          <p:cNvSpPr/>
          <p:nvPr/>
        </p:nvSpPr>
        <p:spPr>
          <a:xfrm>
            <a:off x="-58189" y="299567"/>
            <a:ext cx="12327775" cy="2866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/>
          <p:nvPr/>
        </p:nvSpPr>
        <p:spPr>
          <a:xfrm>
            <a:off x="-58189" y="-58189"/>
            <a:ext cx="12327775" cy="5321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58189" y="299567"/>
            <a:ext cx="12327775" cy="2866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097280" y="478628"/>
            <a:ext cx="10058400" cy="84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53800" y="6035675"/>
            <a:ext cx="679392" cy="685800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000000">
                <a:alpha val="84313"/>
              </a:srgbClr>
            </a:outerShdw>
          </a:effectLst>
        </p:spPr>
      </p:pic>
      <p:sp>
        <p:nvSpPr>
          <p:cNvPr id="43" name="Google Shape;43;p8"/>
          <p:cNvSpPr/>
          <p:nvPr/>
        </p:nvSpPr>
        <p:spPr>
          <a:xfrm>
            <a:off x="-58189" y="-58189"/>
            <a:ext cx="12327775" cy="5321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alibri"/>
              <a:buNone/>
              <a:defRPr sz="66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" name="Google Shape;5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53800" y="6035675"/>
            <a:ext cx="679392" cy="685800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000000">
                <a:alpha val="84313"/>
              </a:srgbClr>
            </a:outerShdw>
          </a:effectLst>
        </p:spPr>
      </p:pic>
      <p:sp>
        <p:nvSpPr>
          <p:cNvPr id="54" name="Google Shape;54;p9"/>
          <p:cNvSpPr/>
          <p:nvPr/>
        </p:nvSpPr>
        <p:spPr>
          <a:xfrm>
            <a:off x="-58189" y="299567"/>
            <a:ext cx="12327775" cy="2866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9"/>
          <p:cNvSpPr/>
          <p:nvPr/>
        </p:nvSpPr>
        <p:spPr>
          <a:xfrm>
            <a:off x="-58189" y="-58189"/>
            <a:ext cx="12327775" cy="5321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068387" y="22620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53800" y="6035675"/>
            <a:ext cx="679392" cy="685800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000000">
                <a:alpha val="84313"/>
              </a:srgbClr>
            </a:outerShdw>
          </a:effectLst>
        </p:spPr>
      </p:pic>
      <p:sp>
        <p:nvSpPr>
          <p:cNvPr id="64" name="Google Shape;64;p10"/>
          <p:cNvSpPr/>
          <p:nvPr/>
        </p:nvSpPr>
        <p:spPr>
          <a:xfrm>
            <a:off x="-58189" y="299567"/>
            <a:ext cx="12327775" cy="2866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-58189" y="-58189"/>
            <a:ext cx="12327775" cy="5321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1097281" y="1515291"/>
            <a:ext cx="10256520" cy="33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53800" y="6035675"/>
            <a:ext cx="679392" cy="685800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000000">
                <a:alpha val="84313"/>
              </a:srgbClr>
            </a:outerShdw>
          </a:effectLst>
        </p:spPr>
      </p:pic>
      <p:sp>
        <p:nvSpPr>
          <p:cNvPr id="77" name="Google Shape;77;p11"/>
          <p:cNvSpPr/>
          <p:nvPr/>
        </p:nvSpPr>
        <p:spPr>
          <a:xfrm>
            <a:off x="-58189" y="299567"/>
            <a:ext cx="12327775" cy="2866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-58189" y="-58189"/>
            <a:ext cx="12327775" cy="5321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53800" y="6035675"/>
            <a:ext cx="679392" cy="685800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000000">
                <a:alpha val="84313"/>
              </a:srgbClr>
            </a:outerShdw>
          </a:effectLst>
        </p:spPr>
      </p:pic>
      <p:sp>
        <p:nvSpPr>
          <p:cNvPr id="86" name="Google Shape;86;p12"/>
          <p:cNvSpPr/>
          <p:nvPr/>
        </p:nvSpPr>
        <p:spPr>
          <a:xfrm>
            <a:off x="-58189" y="299567"/>
            <a:ext cx="12327775" cy="2866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-58189" y="-58189"/>
            <a:ext cx="12327775" cy="5321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1097280" y="478628"/>
            <a:ext cx="10058400" cy="84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C70F918-00E6-9D4C-9BDC-882B6A332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553" y="1325880"/>
            <a:ext cx="3622801" cy="4884535"/>
          </a:xfrm>
          <a:prstGeom prst="rect">
            <a:avLst/>
          </a:prstGeom>
        </p:spPr>
      </p:pic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Compute and Modeling Gallery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45EEA-6C07-5B44-93B5-EA9325F2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456" y="1676401"/>
            <a:ext cx="5446024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Gallery of community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Notebooks (Python, R)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MATLAB Live Scripts (*.mlx, *.m)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Web applications (R Shiny)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Multiple sub-categories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Instructional, Reproducible Science, Research-oriented, Practitioner-oriented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Community curated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Clear guidelines for contributing content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Dissemination, Outreach, and 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2B80B-0935-C54E-81A4-2E0ECEB60311}"/>
              </a:ext>
            </a:extLst>
          </p:cNvPr>
          <p:cNvSpPr txBox="1"/>
          <p:nvPr/>
        </p:nvSpPr>
        <p:spPr>
          <a:xfrm>
            <a:off x="8976675" y="4391569"/>
            <a:ext cx="2615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Browse examples by sub-category for the chosen programming language.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20AA1F-7A31-2F40-AF1F-F3702A848717}"/>
              </a:ext>
            </a:extLst>
          </p:cNvPr>
          <p:cNvCxnSpPr>
            <a:cxnSpLocks/>
          </p:cNvCxnSpPr>
          <p:nvPr/>
        </p:nvCxnSpPr>
        <p:spPr>
          <a:xfrm flipH="1" flipV="1">
            <a:off x="8469121" y="3923414"/>
            <a:ext cx="496253" cy="44980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A237D2-50D7-C649-B3AB-DA497BEC6CA0}"/>
              </a:ext>
            </a:extLst>
          </p:cNvPr>
          <p:cNvCxnSpPr>
            <a:cxnSpLocks/>
          </p:cNvCxnSpPr>
          <p:nvPr/>
        </p:nvCxnSpPr>
        <p:spPr>
          <a:xfrm flipV="1">
            <a:off x="9420447" y="3923414"/>
            <a:ext cx="0" cy="44980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183425-01E0-7A42-BFB0-21B50D1A52E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501761" y="4991734"/>
            <a:ext cx="474914" cy="32642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322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Retrospect</vt:lpstr>
      <vt:lpstr>Compute and Modeling Gallery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 and Modeling Gallery</dc:title>
  <dc:creator>Anthony Castronova</dc:creator>
  <cp:lastModifiedBy>Anthony Castronova</cp:lastModifiedBy>
  <cp:revision>12</cp:revision>
  <dcterms:created xsi:type="dcterms:W3CDTF">2019-07-22T20:58:51Z</dcterms:created>
  <dcterms:modified xsi:type="dcterms:W3CDTF">2020-11-04T16:57:54Z</dcterms:modified>
</cp:coreProperties>
</file>