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312" r:id="rId4"/>
    <p:sldId id="314" r:id="rId5"/>
    <p:sldId id="302" r:id="rId6"/>
    <p:sldId id="319" r:id="rId7"/>
    <p:sldId id="317" r:id="rId8"/>
    <p:sldId id="320" r:id="rId9"/>
    <p:sldId id="322" r:id="rId10"/>
    <p:sldId id="321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77258" autoAdjust="0"/>
  </p:normalViewPr>
  <p:slideViewPr>
    <p:cSldViewPr snapToGrid="0">
      <p:cViewPr>
        <p:scale>
          <a:sx n="98" d="100"/>
          <a:sy n="98" d="100"/>
        </p:scale>
        <p:origin x="-320" y="1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724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195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922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1980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552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3796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50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94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NLP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3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07.04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원동연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Prompt Engineering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100" name="Picture 4" descr="ChatGPT - 나무위키">
            <a:extLst>
              <a:ext uri="{FF2B5EF4-FFF2-40B4-BE49-F238E27FC236}">
                <a16:creationId xmlns:a16="http://schemas.microsoft.com/office/drawing/2014/main" id="{38A3A96F-9506-2A18-068E-1093859C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11" y="963806"/>
            <a:ext cx="631983" cy="63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AEC8FB-C545-9D53-ADEF-66425B9E4890}"/>
              </a:ext>
            </a:extLst>
          </p:cNvPr>
          <p:cNvSpPr txBox="1"/>
          <p:nvPr/>
        </p:nvSpPr>
        <p:spPr>
          <a:xfrm>
            <a:off x="2151494" y="1011014"/>
            <a:ext cx="1551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GPT augmentation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F8DF0-1D9E-DBB0-A680-34B5AF7E5876}"/>
              </a:ext>
            </a:extLst>
          </p:cNvPr>
          <p:cNvSpPr txBox="1"/>
          <p:nvPr/>
        </p:nvSpPr>
        <p:spPr>
          <a:xfrm>
            <a:off x="1519511" y="2142962"/>
            <a:ext cx="6889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>
                <a:sym typeface="Wingdings" pitchFamily="2" charset="2"/>
              </a:rPr>
              <a:t>Input: </a:t>
            </a:r>
            <a:r>
              <a:rPr kumimoji="1" lang="ko-KR" altLang="en-US" b="1" dirty="0">
                <a:sym typeface="Wingdings" pitchFamily="2" charset="2"/>
              </a:rPr>
              <a:t>대화</a:t>
            </a:r>
            <a:endParaRPr kumimoji="1" lang="en-US" altLang="ko-KR" b="1" dirty="0">
              <a:sym typeface="Wingdings" pitchFamily="2" charset="2"/>
            </a:endParaRPr>
          </a:p>
          <a:p>
            <a:endParaRPr kumimoji="1" lang="en-US" altLang="ko-KR" b="1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>
                <a:sym typeface="Wingdings" pitchFamily="2" charset="2"/>
              </a:rPr>
              <a:t>Sarcastic Response</a:t>
            </a:r>
            <a:r>
              <a:rPr kumimoji="1" lang="ko-KR" altLang="en-US" dirty="0">
                <a:sym typeface="Wingdings" pitchFamily="2" charset="2"/>
              </a:rPr>
              <a:t> 문장</a:t>
            </a:r>
            <a:r>
              <a:rPr kumimoji="1" lang="en-US" altLang="ko-KR" dirty="0"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생성</a:t>
            </a:r>
            <a:endParaRPr kumimoji="1" lang="en-US" altLang="ko-KR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dirty="0">
                <a:sym typeface="Wingdings" pitchFamily="2" charset="2"/>
              </a:rPr>
              <a:t>Sarcastic Response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포함한 이어지는 대화 생성</a:t>
            </a:r>
            <a:endParaRPr kumimoji="1" lang="en-US" altLang="ko-KR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dirty="0">
                <a:sym typeface="Wingdings" pitchFamily="2" charset="2"/>
              </a:rPr>
              <a:t>대화 내용을 기반으로 한 </a:t>
            </a:r>
            <a:r>
              <a:rPr kumimoji="1" lang="en-US" altLang="ko-KR" dirty="0">
                <a:sym typeface="Wingdings" pitchFamily="2" charset="2"/>
              </a:rPr>
              <a:t>Sarcastic Response</a:t>
            </a:r>
            <a:r>
              <a:rPr kumimoji="1" lang="ko-KR" altLang="en-US" dirty="0" err="1">
                <a:sym typeface="Wingdings" pitchFamily="2" charset="2"/>
              </a:rPr>
              <a:t>를</a:t>
            </a:r>
            <a:r>
              <a:rPr kumimoji="1" lang="ko-KR" altLang="en-US" dirty="0">
                <a:sym typeface="Wingdings" pitchFamily="2" charset="2"/>
              </a:rPr>
              <a:t> 포함한 대화 전체를 새롭게 생성</a:t>
            </a:r>
            <a:endParaRPr kumimoji="1" lang="en-US" altLang="ko-KR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Sample </a:t>
            </a:r>
            <a:r>
              <a:rPr kumimoji="1" lang="ko-Kore-KR" altLang="en-US" dirty="0"/>
              <a:t>제공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Sarcastic Response, Non-Sarcastic Response</a:t>
            </a:r>
            <a:r>
              <a:rPr kumimoji="1" lang="ko-KR" altLang="en-US" dirty="0"/>
              <a:t>로 나눠서 </a:t>
            </a:r>
            <a:r>
              <a:rPr kumimoji="1" lang="en-US" altLang="ko-KR" dirty="0"/>
              <a:t>Sarcastic Response</a:t>
            </a:r>
            <a:r>
              <a:rPr kumimoji="1" lang="ko-KR" altLang="en-US" dirty="0"/>
              <a:t> 유도</a:t>
            </a: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0988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팀원 소개</a:t>
            </a:r>
          </a:p>
        </p:txBody>
      </p:sp>
      <p:sp>
        <p:nvSpPr>
          <p:cNvPr id="67" name="Google Shape;67;p14"/>
          <p:cNvSpPr txBox="1"/>
          <p:nvPr/>
        </p:nvSpPr>
        <p:spPr>
          <a:xfrm>
            <a:off x="1408975" y="1296591"/>
            <a:ext cx="22821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 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김민기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 : 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김유민</a:t>
            </a:r>
            <a:endParaRPr lang="en-US" altLang="ko-KR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3 : </a:t>
            </a:r>
            <a:r>
              <a:rPr lang="ko-KR" altLang="en-US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서희재</a:t>
            </a: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팀원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4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:</a:t>
            </a:r>
            <a:r>
              <a:rPr lang="ko-KR" altLang="en-US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원동연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Title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DE02EE-04AC-5D22-0AA7-A89CC4741435}"/>
              </a:ext>
            </a:extLst>
          </p:cNvPr>
          <p:cNvSpPr txBox="1"/>
          <p:nvPr/>
        </p:nvSpPr>
        <p:spPr>
          <a:xfrm>
            <a:off x="2242363" y="2362077"/>
            <a:ext cx="5568783" cy="41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chatGPT</a:t>
            </a: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를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활용한 한국어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Sarcasm Dataset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구축</a:t>
            </a:r>
          </a:p>
        </p:txBody>
      </p:sp>
    </p:spTree>
    <p:extLst>
      <p:ext uri="{BB962C8B-B14F-4D97-AF65-F5344CB8AC3E}">
        <p14:creationId xmlns:p14="http://schemas.microsoft.com/office/powerpoint/2010/main" val="383479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0CA5CB-94F6-B3D1-550D-EC834594276E}"/>
              </a:ext>
            </a:extLst>
          </p:cNvPr>
          <p:cNvSpPr txBox="1"/>
          <p:nvPr/>
        </p:nvSpPr>
        <p:spPr>
          <a:xfrm>
            <a:off x="2085049" y="2049283"/>
            <a:ext cx="6651290" cy="1121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Context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의 유무가 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Sarcasm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판단에 영향</a:t>
            </a:r>
            <a:endParaRPr lang="en-US" altLang="ko-KR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1. Sarcasm Detection With / Without Context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2. Using GPT Data Augmentation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877030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706CBB-013A-21A8-EF39-308763A23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5" y="845454"/>
            <a:ext cx="5865129" cy="2709324"/>
          </a:xfrm>
          <a:prstGeom prst="rect">
            <a:avLst/>
          </a:prstGeom>
        </p:spPr>
      </p:pic>
      <p:pic>
        <p:nvPicPr>
          <p:cNvPr id="4" name="그림 3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962C8A6E-4323-5EB5-C635-EA4814E82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893" y="2871399"/>
            <a:ext cx="5615984" cy="196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0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Introduction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8B429C-EC12-1437-A8A2-7CEB2BF2F93E}"/>
              </a:ext>
            </a:extLst>
          </p:cNvPr>
          <p:cNvSpPr txBox="1"/>
          <p:nvPr/>
        </p:nvSpPr>
        <p:spPr>
          <a:xfrm>
            <a:off x="3645528" y="3662200"/>
            <a:ext cx="3809030" cy="349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Korean Sarcasm with Context</a:t>
            </a:r>
            <a:endParaRPr lang="ko-KR" altLang="en-US"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6010D0-AFE0-E805-2F69-C83A01C2F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050" y="1702951"/>
            <a:ext cx="1857143" cy="18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REC 2022 - LREC 2022">
            <a:extLst>
              <a:ext uri="{FF2B5EF4-FFF2-40B4-BE49-F238E27FC236}">
                <a16:creationId xmlns:a16="http://schemas.microsoft.com/office/drawing/2014/main" id="{D7714826-8025-4868-77F0-E97CA9177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434" y="1729549"/>
            <a:ext cx="1592607" cy="1803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6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F9C5A5-0416-075D-76AC-25203B80B645}"/>
              </a:ext>
            </a:extLst>
          </p:cNvPr>
          <p:cNvGrpSpPr/>
          <p:nvPr/>
        </p:nvGrpSpPr>
        <p:grpSpPr>
          <a:xfrm>
            <a:off x="1408975" y="1708602"/>
            <a:ext cx="2686050" cy="1726296"/>
            <a:chOff x="1408963" y="845454"/>
            <a:chExt cx="2686050" cy="1726296"/>
          </a:xfrm>
        </p:grpSpPr>
        <p:pic>
          <p:nvPicPr>
            <p:cNvPr id="4098" name="Picture 2" descr="AI허브, 개인정보 유출 주장 제기에 NIA 측 &quot;서비스 중단&quot; - 뉴스워커">
              <a:extLst>
                <a:ext uri="{FF2B5EF4-FFF2-40B4-BE49-F238E27FC236}">
                  <a16:creationId xmlns:a16="http://schemas.microsoft.com/office/drawing/2014/main" id="{F34030D9-23EF-A113-CA00-5670A5D18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8963" y="845454"/>
              <a:ext cx="2686050" cy="1704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그래픽 4" descr="닫기 단색으로 채워진">
              <a:extLst>
                <a:ext uri="{FF2B5EF4-FFF2-40B4-BE49-F238E27FC236}">
                  <a16:creationId xmlns:a16="http://schemas.microsoft.com/office/drawing/2014/main" id="{80A5920B-3573-630C-90D7-6412E324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31288" y="866775"/>
              <a:ext cx="1704975" cy="1704975"/>
            </a:xfrm>
            <a:prstGeom prst="rect">
              <a:avLst/>
            </a:prstGeom>
          </p:spPr>
        </p:pic>
      </p:grpSp>
      <p:pic>
        <p:nvPicPr>
          <p:cNvPr id="13" name="그림 12" descr="텍스트, 만화 영화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2A70955A-A5E0-4AA7-BC1D-FE6641A521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2900" y="1374250"/>
            <a:ext cx="4363175" cy="23736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378C69-2DA5-072F-9428-B103F1D23F22}"/>
              </a:ext>
            </a:extLst>
          </p:cNvPr>
          <p:cNvSpPr txBox="1"/>
          <p:nvPr/>
        </p:nvSpPr>
        <p:spPr>
          <a:xfrm>
            <a:off x="5500045" y="3753503"/>
            <a:ext cx="2008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온라인</a:t>
            </a:r>
            <a:r>
              <a:rPr kumimoji="1" lang="ko-KR" altLang="en-US" b="1" dirty="0"/>
              <a:t> 대화 말뭉치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메신저 말뭉치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4612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Process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8C6EA16-1B7F-D049-0AE5-5AEC04C0EC2A}"/>
              </a:ext>
            </a:extLst>
          </p:cNvPr>
          <p:cNvGrpSpPr>
            <a:grpSpLocks noChangeAspect="1"/>
          </p:cNvGrpSpPr>
          <p:nvPr/>
        </p:nvGrpSpPr>
        <p:grpSpPr>
          <a:xfrm>
            <a:off x="1353963" y="1055550"/>
            <a:ext cx="3518416" cy="3618388"/>
            <a:chOff x="2909124" y="488164"/>
            <a:chExt cx="4052038" cy="41671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B3276C-911F-5ECE-93D6-5C94AF18A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4341" y="488164"/>
              <a:ext cx="3601605" cy="154232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25A88BC-E82E-887C-A975-FEF56CBC7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9124" y="4190059"/>
              <a:ext cx="4052038" cy="465277"/>
            </a:xfrm>
            <a:prstGeom prst="rect">
              <a:avLst/>
            </a:prstGeom>
          </p:spPr>
        </p:pic>
        <p:pic>
          <p:nvPicPr>
            <p:cNvPr id="4100" name="Picture 4" descr="ChatGPT - 나무위키">
              <a:extLst>
                <a:ext uri="{FF2B5EF4-FFF2-40B4-BE49-F238E27FC236}">
                  <a16:creationId xmlns:a16="http://schemas.microsoft.com/office/drawing/2014/main" id="{38A3A96F-9506-2A18-068E-1093859CF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438" y="2673336"/>
              <a:ext cx="631983" cy="631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2AEC8FB-C545-9D53-ADEF-66425B9E4890}"/>
                </a:ext>
              </a:extLst>
            </p:cNvPr>
            <p:cNvSpPr txBox="1"/>
            <p:nvPr/>
          </p:nvSpPr>
          <p:spPr>
            <a:xfrm>
              <a:off x="4133421" y="2803619"/>
              <a:ext cx="1607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맑은 고딕 Semilight" panose="020B0502040204020203" pitchFamily="50" charset="-127"/>
                </a:rPr>
                <a:t>GPT augmentation</a:t>
              </a:r>
              <a:endPara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3CBE617-7DAE-0A6F-4160-55CDF49DD635}"/>
                </a:ext>
              </a:extLst>
            </p:cNvPr>
            <p:cNvCxnSpPr>
              <a:cxnSpLocks/>
            </p:cNvCxnSpPr>
            <p:nvPr/>
          </p:nvCxnSpPr>
          <p:spPr>
            <a:xfrm>
              <a:off x="4778144" y="2164727"/>
              <a:ext cx="0" cy="50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5B353C4-DA1C-D381-4C55-82EFFA5473DF}"/>
                </a:ext>
              </a:extLst>
            </p:cNvPr>
            <p:cNvCxnSpPr/>
            <p:nvPr/>
          </p:nvCxnSpPr>
          <p:spPr>
            <a:xfrm>
              <a:off x="4785620" y="3395038"/>
              <a:ext cx="0" cy="5086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428578-37F3-FFDC-80E9-EFBC571B6409}"/>
              </a:ext>
            </a:extLst>
          </p:cNvPr>
          <p:cNvGrpSpPr>
            <a:grpSpLocks noChangeAspect="1"/>
          </p:cNvGrpSpPr>
          <p:nvPr/>
        </p:nvGrpSpPr>
        <p:grpSpPr>
          <a:xfrm>
            <a:off x="5155268" y="2006816"/>
            <a:ext cx="3823876" cy="2024102"/>
            <a:chOff x="5471710" y="1065228"/>
            <a:chExt cx="3127302" cy="165538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1BE1720-BB96-EAE6-F728-257B006D08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1710" y="1065228"/>
              <a:ext cx="3127302" cy="133921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D073A01-2452-A213-B533-837DEFCCA5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1710" y="2395187"/>
              <a:ext cx="2834076" cy="32542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8E22810-4C5B-335D-57C0-5B285D3D49AD}"/>
              </a:ext>
            </a:extLst>
          </p:cNvPr>
          <p:cNvSpPr txBox="1"/>
          <p:nvPr/>
        </p:nvSpPr>
        <p:spPr>
          <a:xfrm>
            <a:off x="6411683" y="1642529"/>
            <a:ext cx="95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최종</a:t>
            </a:r>
            <a:r>
              <a:rPr kumimoji="1" lang="ko-KR" altLang="en-US" b="1" dirty="0"/>
              <a:t> 형태</a:t>
            </a:r>
            <a:endParaRPr kumimoji="1" lang="ko-Kore-KR" altLang="en-US" b="1" dirty="0"/>
          </a:p>
        </p:txBody>
      </p:sp>
      <p:sp>
        <p:nvSpPr>
          <p:cNvPr id="21" name="오른쪽 화살표 설명선[R] 20">
            <a:extLst>
              <a:ext uri="{FF2B5EF4-FFF2-40B4-BE49-F238E27FC236}">
                <a16:creationId xmlns:a16="http://schemas.microsoft.com/office/drawing/2014/main" id="{408F28A3-46E4-9633-C498-B1E22C3F0166}"/>
              </a:ext>
            </a:extLst>
          </p:cNvPr>
          <p:cNvSpPr/>
          <p:nvPr/>
        </p:nvSpPr>
        <p:spPr>
          <a:xfrm>
            <a:off x="4595449" y="2485953"/>
            <a:ext cx="483259" cy="1637507"/>
          </a:xfrm>
          <a:prstGeom prst="rightArrowCallout">
            <a:avLst>
              <a:gd name="adj1" fmla="val 12126"/>
              <a:gd name="adj2" fmla="val 15269"/>
              <a:gd name="adj3" fmla="val 15269"/>
              <a:gd name="adj4" fmla="val 1358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1ABAF2-2156-8B8F-1EB2-AB56CD770F8E}"/>
              </a:ext>
            </a:extLst>
          </p:cNvPr>
          <p:cNvSpPr txBox="1"/>
          <p:nvPr/>
        </p:nvSpPr>
        <p:spPr>
          <a:xfrm>
            <a:off x="5251645" y="4116045"/>
            <a:ext cx="3631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ore-KR" dirty="0"/>
              <a:t>Automatic Filtering, Human annotation…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404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8FA24520-3E7F-A15A-BB75-2107449EAD0F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Prompt Engineering</a:t>
            </a:r>
            <a:endParaRPr lang="ko-KR" altLang="en-US"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100" name="Picture 4" descr="ChatGPT - 나무위키">
            <a:extLst>
              <a:ext uri="{FF2B5EF4-FFF2-40B4-BE49-F238E27FC236}">
                <a16:creationId xmlns:a16="http://schemas.microsoft.com/office/drawing/2014/main" id="{38A3A96F-9506-2A18-068E-1093859CF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511" y="963806"/>
            <a:ext cx="631983" cy="63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AEC8FB-C545-9D53-ADEF-66425B9E4890}"/>
              </a:ext>
            </a:extLst>
          </p:cNvPr>
          <p:cNvSpPr txBox="1"/>
          <p:nvPr/>
        </p:nvSpPr>
        <p:spPr>
          <a:xfrm>
            <a:off x="2151494" y="1011014"/>
            <a:ext cx="1551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GPT augmentation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E361AE-AA20-5360-66BF-C8F29D41E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963" y="1761349"/>
            <a:ext cx="7772400" cy="30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777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129</Words>
  <Application>Microsoft Macintosh PowerPoint</Application>
  <PresentationFormat>화면 슬라이드 쇼(16:9)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나눔고딕OTF</vt:lpstr>
      <vt:lpstr>맑은 고딕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DONGYEON WON</dc:creator>
  <cp:lastModifiedBy>서희재</cp:lastModifiedBy>
  <cp:revision>15</cp:revision>
  <dcterms:modified xsi:type="dcterms:W3CDTF">2023-07-25T07:45:08Z</dcterms:modified>
</cp:coreProperties>
</file>