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1" r:id="rId14"/>
  </p:sldIdLst>
  <p:sldSz cx="9144000" cy="5143500" type="screen16x9"/>
  <p:notesSz cx="6858000" cy="9144000"/>
  <p:embeddedFontLst>
    <p:embeddedFont>
      <p:font typeface="NanumGothic ExtraBold" panose="020B0600000101010101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31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845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2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0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93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5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29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89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49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Track </a:t>
            </a:r>
            <a:r>
              <a:rPr lang="ko-KR" altLang="en-US" sz="2500" b="1" dirty="0">
                <a:solidFill>
                  <a:srgbClr val="19264B"/>
                </a:solidFill>
              </a:rPr>
              <a:t>개인 발표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>
                <a:solidFill>
                  <a:srgbClr val="19264B"/>
                </a:solidFill>
              </a:rPr>
              <a:t>31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김중훈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0FC68-28DB-4E8E-8462-6F5788DEF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247775"/>
            <a:ext cx="3884344" cy="19609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280C5-87AF-4EC8-9CFD-BB77258C4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307" y="3238559"/>
            <a:ext cx="3705558" cy="15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E67421-D9A6-4DC8-986C-C464372F6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768" y="1439051"/>
            <a:ext cx="2731350" cy="2890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8D0D7D-92D8-4BC9-B2B0-9E49445C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438" y="1055550"/>
            <a:ext cx="2272548" cy="34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 예시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3D2C92-F04E-459C-BEC6-95B2D523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59" y="1523778"/>
            <a:ext cx="3554726" cy="2580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E87503-AD02-4BE8-9F23-B4003BD83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381" y="1826636"/>
            <a:ext cx="4384619" cy="19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60979" y="224754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967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2AEA9-DBFD-491D-82F6-61D42DCD3973}"/>
              </a:ext>
            </a:extLst>
          </p:cNvPr>
          <p:cNvSpPr txBox="1"/>
          <p:nvPr/>
        </p:nvSpPr>
        <p:spPr>
          <a:xfrm>
            <a:off x="1408975" y="1063256"/>
            <a:ext cx="567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추천시스템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HRNN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041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추천시스템 종류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3CCCD-CE93-45EA-BB68-FA35564A4CA3}"/>
              </a:ext>
            </a:extLst>
          </p:cNvPr>
          <p:cNvSpPr txBox="1"/>
          <p:nvPr/>
        </p:nvSpPr>
        <p:spPr>
          <a:xfrm>
            <a:off x="1408975" y="1404298"/>
            <a:ext cx="4160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콘텐츠 기반 추천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협업 필터링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잠재 요인 협업 필터링</a:t>
            </a:r>
            <a:r>
              <a:rPr lang="en-US" altLang="ko-KR" dirty="0"/>
              <a:t>(matrix</a:t>
            </a:r>
            <a:r>
              <a:rPr lang="ko-KR" altLang="en-US" dirty="0"/>
              <a:t> </a:t>
            </a:r>
            <a:r>
              <a:rPr lang="en-US" altLang="ko-KR" dirty="0"/>
              <a:t>factorization)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하이브리드 추천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E565D-0367-499D-9694-AE40A36DE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787904"/>
            <a:ext cx="3439472" cy="2005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7494AA-F386-4EED-B5AD-31BE10BD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042" y="1978695"/>
            <a:ext cx="2395501" cy="28151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추천시스템 이용 예시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BC869-0B97-4BC2-919C-C0047F9D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55550"/>
            <a:ext cx="4740477" cy="16329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639D0D-A9DD-42D7-A4B6-BE8BCFDB4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911083"/>
            <a:ext cx="3723006" cy="2063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C9CE9A-6CAC-45F3-88EC-899EA3263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375" y="1637349"/>
            <a:ext cx="2520326" cy="33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HRNN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26EB37-8B18-4F1D-9A0B-4A9A3AF97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729562"/>
            <a:ext cx="7656584" cy="2806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ED94C-0368-4CEA-947E-07882298F99D}"/>
              </a:ext>
            </a:extLst>
          </p:cNvPr>
          <p:cNvSpPr txBox="1"/>
          <p:nvPr/>
        </p:nvSpPr>
        <p:spPr>
          <a:xfrm>
            <a:off x="1408975" y="901661"/>
            <a:ext cx="75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Personalizing Session-based Recommendations with Hierarchical Recurrent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5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HRNN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83887-45D2-4416-8945-9586B14E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3440470"/>
            <a:ext cx="3246500" cy="11196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D4909B-EA42-4EA2-8B52-50F59850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190951"/>
            <a:ext cx="6635542" cy="1904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5BDA61-A894-482C-A235-BAD5DF404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989" y="3180394"/>
            <a:ext cx="2015036" cy="1791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A645C-1E66-4E98-B659-BCAEA41D74D2}"/>
              </a:ext>
            </a:extLst>
          </p:cNvPr>
          <p:cNvSpPr txBox="1"/>
          <p:nvPr/>
        </p:nvSpPr>
        <p:spPr>
          <a:xfrm>
            <a:off x="1408975" y="883174"/>
            <a:ext cx="591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Temporal-Contextual Recommendation in Real-Time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72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AWS - </a:t>
            </a: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sagemaker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43D2F-155D-499C-B2D4-A1D668D8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90260"/>
            <a:ext cx="5456401" cy="21073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375441-F8D5-4B0D-9815-65CA8A0C5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586" y="2886220"/>
            <a:ext cx="4236185" cy="19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AWS - personalize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C63D6-27BC-4A7C-B61D-8B39CA3CC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055550"/>
            <a:ext cx="4229827" cy="2219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C6C5AB-3EFE-4FC2-AC0C-0FD935B32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452" y="1155405"/>
            <a:ext cx="3207370" cy="30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7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53B7C-1984-478E-967E-64200F27119B}"/>
              </a:ext>
            </a:extLst>
          </p:cNvPr>
          <p:cNvSpPr txBox="1"/>
          <p:nvPr/>
        </p:nvSpPr>
        <p:spPr>
          <a:xfrm>
            <a:off x="1467293" y="1048621"/>
            <a:ext cx="554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더샵</a:t>
            </a:r>
            <a:r>
              <a:rPr lang="ko-KR" altLang="en-US" dirty="0"/>
              <a:t> </a:t>
            </a:r>
            <a:r>
              <a:rPr lang="ko-KR" altLang="en-US" dirty="0" err="1"/>
              <a:t>약국몰</a:t>
            </a:r>
            <a:r>
              <a:rPr lang="ko-KR" altLang="en-US" dirty="0"/>
              <a:t> 추천시스템</a:t>
            </a:r>
          </a:p>
        </p:txBody>
      </p:sp>
      <p:pic>
        <p:nvPicPr>
          <p:cNvPr id="1026" name="Picture 2" descr="http://pds.dailypharm.com/news_image/201703/223719_4.jpg">
            <a:extLst>
              <a:ext uri="{FF2B5EF4-FFF2-40B4-BE49-F238E27FC236}">
                <a16:creationId xmlns:a16="http://schemas.microsoft.com/office/drawing/2014/main" id="{7BA64AF8-B486-43B2-ADEE-3EEA1FC8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11" y="1867343"/>
            <a:ext cx="4435750" cy="2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550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75</Words>
  <Application>Microsoft Office PowerPoint</Application>
  <PresentationFormat>화면 슬라이드 쇼(16:9)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33</cp:revision>
  <dcterms:modified xsi:type="dcterms:W3CDTF">2022-05-30T04:43:34Z</dcterms:modified>
</cp:coreProperties>
</file>