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00000" y="7660169"/>
            <a:ext cx="375545" cy="375545"/>
            <a:chOff x="4000000" y="7660169"/>
            <a:chExt cx="375545" cy="3755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000" y="7660169"/>
              <a:ext cx="375545" cy="3755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2144" y="6325598"/>
            <a:ext cx="3618737" cy="6841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6669" y="2780288"/>
            <a:ext cx="5690802" cy="15735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546" y="2203178"/>
            <a:ext cx="3741399" cy="9973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513" y="4086237"/>
            <a:ext cx="8714600" cy="7911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84367" y="3529303"/>
            <a:ext cx="322892" cy="83240"/>
            <a:chOff x="8984367" y="3529303"/>
            <a:chExt cx="322892" cy="8324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84367" y="3529303"/>
              <a:ext cx="322892" cy="8324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513" y="4874385"/>
            <a:ext cx="8714600" cy="79118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88513" y="7238828"/>
            <a:ext cx="8714600" cy="7911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88513" y="6450680"/>
            <a:ext cx="8714600" cy="7911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88513" y="5662532"/>
            <a:ext cx="8714600" cy="7911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6358" y="4048625"/>
            <a:ext cx="718005" cy="7159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8730" y="4048625"/>
            <a:ext cx="715528" cy="7159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91730" y="3620353"/>
            <a:ext cx="1172207" cy="66878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8016" y="5541749"/>
            <a:ext cx="728738" cy="7159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9850" y="5113477"/>
            <a:ext cx="1518845" cy="3452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8015" y="4048621"/>
            <a:ext cx="655890" cy="7159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76358" y="5541749"/>
            <a:ext cx="714709" cy="7159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37595" y="5113477"/>
            <a:ext cx="1087835" cy="7158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18730" y="5541749"/>
            <a:ext cx="719243" cy="7159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14691" y="5113477"/>
            <a:ext cx="1343169" cy="38920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88363" y="3620353"/>
            <a:ext cx="941673" cy="3452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68826" y="3620353"/>
            <a:ext cx="1300254" cy="3922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71429" y="4718016"/>
            <a:ext cx="2400000" cy="35687"/>
            <a:chOff x="5071429" y="4718016"/>
            <a:chExt cx="2400000" cy="356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5071429" y="4718016"/>
              <a:ext cx="2400000" cy="356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71429" y="6258766"/>
            <a:ext cx="2400000" cy="35687"/>
            <a:chOff x="5071429" y="6258766"/>
            <a:chExt cx="2400000" cy="356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5071429" y="6258766"/>
              <a:ext cx="2400000" cy="356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97397" y="4718016"/>
            <a:ext cx="2400000" cy="35687"/>
            <a:chOff x="10797397" y="4718016"/>
            <a:chExt cx="2400000" cy="356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0797397" y="4718016"/>
              <a:ext cx="2400000" cy="356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97397" y="6258766"/>
            <a:ext cx="2400000" cy="35687"/>
            <a:chOff x="10797397" y="6258766"/>
            <a:chExt cx="2400000" cy="3568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797397" y="6258766"/>
              <a:ext cx="2400000" cy="356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34413" y="4718016"/>
            <a:ext cx="2400000" cy="35687"/>
            <a:chOff x="7934413" y="4718016"/>
            <a:chExt cx="2400000" cy="3568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7934413" y="4718016"/>
              <a:ext cx="2400000" cy="356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34413" y="6258766"/>
            <a:ext cx="2400000" cy="35687"/>
            <a:chOff x="7934413" y="6258766"/>
            <a:chExt cx="2400000" cy="356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7934413" y="6258766"/>
              <a:ext cx="2400000" cy="3568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166668" y="2403943"/>
            <a:ext cx="5901671" cy="53072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6111" y="7073177"/>
            <a:ext cx="718833" cy="7159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037944" y="6644905"/>
            <a:ext cx="1518645" cy="71580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874454" y="7073177"/>
            <a:ext cx="718005" cy="71597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67670" y="6644905"/>
            <a:ext cx="1762759" cy="71580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716825" y="7073177"/>
            <a:ext cx="719243" cy="71597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912786" y="6644905"/>
            <a:ext cx="1343169" cy="38921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069524" y="7790195"/>
            <a:ext cx="2400000" cy="35687"/>
            <a:chOff x="5069524" y="7790195"/>
            <a:chExt cx="2400000" cy="3568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5069524" y="7790195"/>
              <a:ext cx="2400000" cy="356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95492" y="7790195"/>
            <a:ext cx="2400000" cy="35687"/>
            <a:chOff x="10795492" y="7790195"/>
            <a:chExt cx="2400000" cy="3568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10795492" y="7790195"/>
              <a:ext cx="2400000" cy="3568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32508" y="7790195"/>
            <a:ext cx="2400000" cy="35687"/>
            <a:chOff x="7932508" y="7790195"/>
            <a:chExt cx="2400000" cy="3568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0800000">
              <a:off x="7932508" y="7790195"/>
              <a:ext cx="2400000" cy="356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6668" y="2403943"/>
            <a:ext cx="5901671" cy="530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07189" y="3837497"/>
            <a:ext cx="7671336" cy="3278878"/>
            <a:chOff x="5307189" y="3837497"/>
            <a:chExt cx="7671336" cy="32788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7189" y="3837497"/>
              <a:ext cx="7671336" cy="32788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9588" y="6184281"/>
            <a:ext cx="1823201" cy="7971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92600" y="3639914"/>
            <a:ext cx="1582258" cy="7971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38966" y="6681151"/>
            <a:ext cx="2024497" cy="6493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7823" y="5622394"/>
            <a:ext cx="2019490" cy="8566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7448" y="3673785"/>
            <a:ext cx="2000156" cy="8566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61154" y="5660172"/>
            <a:ext cx="4581568" cy="91520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00001" y="3835953"/>
            <a:ext cx="3917006" cy="9616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91668" y="2335779"/>
            <a:ext cx="5441729" cy="530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8095" y="4896000"/>
            <a:ext cx="8412412" cy="493714"/>
            <a:chOff x="4938095" y="4896000"/>
            <a:chExt cx="8412412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8095" y="4896000"/>
              <a:ext cx="8412412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1668" y="2335786"/>
            <a:ext cx="5441729" cy="5307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8573" y="2769706"/>
            <a:ext cx="10967709" cy="7492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7143" y="4794244"/>
            <a:ext cx="6171429" cy="678179"/>
            <a:chOff x="6057143" y="4794244"/>
            <a:chExt cx="6171429" cy="67817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4794244"/>
              <a:ext cx="6171429" cy="67817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0390" y="5958419"/>
            <a:ext cx="6395535" cy="7971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0390" y="6879742"/>
            <a:ext cx="5915744" cy="7971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73333" y="6562693"/>
            <a:ext cx="539048" cy="539048"/>
            <a:chOff x="8873333" y="6562693"/>
            <a:chExt cx="539048" cy="539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73333" y="6562693"/>
              <a:ext cx="539048" cy="5390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43723" y="6049190"/>
            <a:ext cx="4889259" cy="7116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43723" y="6954694"/>
            <a:ext cx="5915859" cy="79711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9133" y="3553661"/>
            <a:ext cx="4483987" cy="915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1668" y="2335786"/>
            <a:ext cx="5441729" cy="5307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287" y="2769706"/>
            <a:ext cx="8588651" cy="7492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7143" y="4827031"/>
            <a:ext cx="6171429" cy="612605"/>
            <a:chOff x="6057143" y="4827031"/>
            <a:chExt cx="6171429" cy="6126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4827031"/>
              <a:ext cx="6171429" cy="6126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0390" y="5958419"/>
            <a:ext cx="6395535" cy="7971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0390" y="6879742"/>
            <a:ext cx="5915744" cy="7971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73333" y="6562693"/>
            <a:ext cx="539048" cy="539048"/>
            <a:chOff x="8873333" y="6562693"/>
            <a:chExt cx="539048" cy="539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73333" y="6562693"/>
              <a:ext cx="539048" cy="5390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43723" y="6033371"/>
            <a:ext cx="6395773" cy="7971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43723" y="6970514"/>
            <a:ext cx="4495154" cy="7116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9134" y="3553658"/>
            <a:ext cx="4249235" cy="9616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8975" y="1641908"/>
            <a:ext cx="5642415" cy="1710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2022-05-23T23:14:02Z</dcterms:created>
  <dcterms:modified xsi:type="dcterms:W3CDTF">2022-05-23T23:14:02Z</dcterms:modified>
</cp:coreProperties>
</file>