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1" r:id="rId4"/>
    <p:sldId id="260" r:id="rId5"/>
    <p:sldId id="263" r:id="rId6"/>
    <p:sldId id="264" r:id="rId7"/>
    <p:sldId id="265" r:id="rId8"/>
    <p:sldId id="267" r:id="rId9"/>
    <p:sldId id="268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69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6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6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3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43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7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8497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flask</a:t>
            </a:r>
            <a:r>
              <a:rPr lang="ko-KR" altLang="en-US" sz="2500" b="1" dirty="0">
                <a:solidFill>
                  <a:srgbClr val="19264B"/>
                </a:solidFill>
              </a:rPr>
              <a:t>를 통한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ml/dl</a:t>
            </a:r>
            <a:r>
              <a:rPr lang="ko-KR" altLang="en-US" sz="2500" b="1" dirty="0">
                <a:solidFill>
                  <a:srgbClr val="19264B"/>
                </a:solidFill>
              </a:rPr>
              <a:t> 모델의 배포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2022.05.17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B08B3-E4B9-B3CB-83B9-2F82710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90868-66AC-92B9-DAF3-BB05D45D2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61751-9FED-C291-042C-90298053F6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C0703-01F4-7F5C-5991-3CA623DDD1C5}"/>
              </a:ext>
            </a:extLst>
          </p:cNvPr>
          <p:cNvSpPr txBox="1"/>
          <p:nvPr/>
        </p:nvSpPr>
        <p:spPr>
          <a:xfrm>
            <a:off x="3464164" y="2294751"/>
            <a:ext cx="22156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감사합니다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54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</a:rPr>
              <a:t>구성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38CD72-A231-F138-7749-D6380E56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13" y="845454"/>
            <a:ext cx="6507591" cy="1494173"/>
          </a:xfrm>
          <a:prstGeom prst="rect">
            <a:avLst/>
          </a:prstGeom>
        </p:spPr>
      </p:pic>
      <p:sp>
        <p:nvSpPr>
          <p:cNvPr id="25" name="Google Shape;55;p13">
            <a:extLst>
              <a:ext uri="{FF2B5EF4-FFF2-40B4-BE49-F238E27FC236}">
                <a16:creationId xmlns:a16="http://schemas.microsoft.com/office/drawing/2014/main" id="{6BE51EAD-231C-FE0C-F231-196536DE2B0B}"/>
              </a:ext>
            </a:extLst>
          </p:cNvPr>
          <p:cNvSpPr txBox="1"/>
          <p:nvPr/>
        </p:nvSpPr>
        <p:spPr>
          <a:xfrm>
            <a:off x="1408975" y="3031188"/>
            <a:ext cx="420424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</a:rPr>
              <a:t>index.html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8ED465-22CA-FE15-FE9B-475F0A2E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255" y="2449524"/>
            <a:ext cx="4851586" cy="2479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</a:rPr>
              <a:t>구성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BAF9059B-8282-554F-B62F-20D8C219B742}"/>
              </a:ext>
            </a:extLst>
          </p:cNvPr>
          <p:cNvSpPr txBox="1"/>
          <p:nvPr/>
        </p:nvSpPr>
        <p:spPr>
          <a:xfrm>
            <a:off x="1408975" y="982131"/>
            <a:ext cx="420424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</a:rPr>
              <a:t>get.html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874986-BBA4-0F10-80A5-E5B907CF5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02" y="366886"/>
            <a:ext cx="3528012" cy="1923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3D212F-7797-9E99-5526-0EFECA03C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28" y="2453505"/>
            <a:ext cx="5035561" cy="24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</a:rPr>
              <a:t>구성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BAF9059B-8282-554F-B62F-20D8C219B742}"/>
              </a:ext>
            </a:extLst>
          </p:cNvPr>
          <p:cNvSpPr txBox="1"/>
          <p:nvPr/>
        </p:nvSpPr>
        <p:spPr>
          <a:xfrm>
            <a:off x="1408975" y="982131"/>
            <a:ext cx="420424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</a:rPr>
              <a:t>server.py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00C237-0141-1533-B6DA-05597DB8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1" y="291393"/>
            <a:ext cx="5369113" cy="45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</a:rPr>
              <a:t>구성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BAF9059B-8282-554F-B62F-20D8C219B742}"/>
              </a:ext>
            </a:extLst>
          </p:cNvPr>
          <p:cNvSpPr txBox="1"/>
          <p:nvPr/>
        </p:nvSpPr>
        <p:spPr>
          <a:xfrm>
            <a:off x="1408975" y="982131"/>
            <a:ext cx="420424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</a:rPr>
              <a:t>post.html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2A710-DD8C-4654-8EC1-22B066A7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189" y="1910047"/>
            <a:ext cx="657316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</a:rPr>
              <a:t>모델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BAF9059B-8282-554F-B62F-20D8C219B742}"/>
              </a:ext>
            </a:extLst>
          </p:cNvPr>
          <p:cNvSpPr txBox="1"/>
          <p:nvPr/>
        </p:nvSpPr>
        <p:spPr>
          <a:xfrm>
            <a:off x="1408975" y="982131"/>
            <a:ext cx="420424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</a:rPr>
              <a:t>inference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9D3FE-E210-56D6-0B39-B0AB81845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940" y="1760732"/>
            <a:ext cx="4018456" cy="2724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AC5DE0-38E2-2282-EA93-D5C90F405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133" y="1662287"/>
            <a:ext cx="2637929" cy="29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</a:rPr>
              <a:t>모델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BAF9059B-8282-554F-B62F-20D8C219B742}"/>
              </a:ext>
            </a:extLst>
          </p:cNvPr>
          <p:cNvSpPr txBox="1"/>
          <p:nvPr/>
        </p:nvSpPr>
        <p:spPr>
          <a:xfrm>
            <a:off x="1408975" y="982131"/>
            <a:ext cx="420424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</a:rPr>
              <a:t>inference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82B9F1-9D70-EE0F-3714-BBB3AFA8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7198"/>
            <a:ext cx="3314621" cy="45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9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3. </a:t>
            </a:r>
          </a:p>
        </p:txBody>
      </p:sp>
      <p:pic>
        <p:nvPicPr>
          <p:cNvPr id="3074" name="Picture 2" descr="machine learning - What type of neural network is used for image style  transfer? - Cross Validated">
            <a:extLst>
              <a:ext uri="{FF2B5EF4-FFF2-40B4-BE49-F238E27FC236}">
                <a16:creationId xmlns:a16="http://schemas.microsoft.com/office/drawing/2014/main" id="{743EA8DC-1CEC-FCA8-CCFD-0294F9C2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713" y="1361588"/>
            <a:ext cx="4510546" cy="286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7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3.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6D3F64-A17B-7758-2EBB-DB873686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569" y="984879"/>
            <a:ext cx="6287334" cy="3173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B2DCE-EF68-0DA7-F0C7-4A18AA5194F0}"/>
              </a:ext>
            </a:extLst>
          </p:cNvPr>
          <p:cNvSpPr txBox="1"/>
          <p:nvPr/>
        </p:nvSpPr>
        <p:spPr>
          <a:xfrm>
            <a:off x="3685967" y="4145709"/>
            <a:ext cx="27465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A Neural Network Playground (tensorflow.org)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2987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51</Words>
  <Application>Microsoft Office PowerPoint</Application>
  <PresentationFormat>화면 슬라이드 쇼(16:9)</PresentationFormat>
  <Paragraphs>20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th</dc:creator>
  <cp:lastModifiedBy>th k</cp:lastModifiedBy>
  <cp:revision>13</cp:revision>
  <dcterms:modified xsi:type="dcterms:W3CDTF">2022-05-17T05:59:38Z</dcterms:modified>
</cp:coreProperties>
</file>