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84" r:id="rId6"/>
    <p:sldId id="283" r:id="rId7"/>
    <p:sldId id="285" r:id="rId8"/>
    <p:sldId id="282" r:id="rId9"/>
    <p:sldId id="281" r:id="rId10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NanumGothic ExtraBold" panose="020B0604020202020204" charset="-127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D92B7-7AD4-AC1B-8CEE-5EE0FEA125AF}" v="22" dt="2022-05-17T05:56:32.854"/>
    <p1510:client id="{2E0A83B4-738B-44D3-AFE5-34263B916E4C}" v="986" dt="2022-05-16T16:20:1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84409"/>
  </p:normalViewPr>
  <p:slideViewPr>
    <p:cSldViewPr snapToGrid="0">
      <p:cViewPr varScale="1">
        <p:scale>
          <a:sx n="183" d="100"/>
          <a:sy n="183" d="100"/>
        </p:scale>
        <p:origin x="121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41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59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7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20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22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56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09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20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7228809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 altLang="ko" sz="2500" b="1" dirty="0">
                <a:solidFill>
                  <a:srgbClr val="19264B"/>
                </a:solidFill>
              </a:rPr>
              <a:t>Bitcoin automatic trading </a:t>
            </a:r>
          </a:p>
          <a:p>
            <a:pPr lvl="0">
              <a:lnSpc>
                <a:spcPct val="115000"/>
              </a:lnSpc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5.17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이재형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Why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Bitcoin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 </a:t>
            </a:r>
            <a:endParaRPr lang="ko-KR" altLang="en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4586C-F379-5847-9CF2-57D560DE5727}"/>
              </a:ext>
            </a:extLst>
          </p:cNvPr>
          <p:cNvSpPr txBox="1"/>
          <p:nvPr/>
        </p:nvSpPr>
        <p:spPr>
          <a:xfrm>
            <a:off x="2310187" y="971208"/>
            <a:ext cx="579102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" dirty="0">
                <a:latin typeface="맑은 고딕"/>
                <a:ea typeface="맑은 고딕"/>
              </a:rPr>
              <a:t>주식시장</a:t>
            </a:r>
            <a:r>
              <a:rPr lang="en" dirty="0">
                <a:latin typeface="+mn-ea"/>
                <a:ea typeface="+mn-ea"/>
              </a:rPr>
              <a:t> -&gt; </a:t>
            </a:r>
            <a:r>
              <a:rPr lang="ko-KR" altLang="en" dirty="0"/>
              <a:t>주중</a:t>
            </a:r>
            <a:r>
              <a:rPr lang="en" altLang="ko-KR" dirty="0">
                <a:latin typeface="맑은 고딕"/>
                <a:ea typeface="맑은 고딕"/>
              </a:rPr>
              <a:t> </a:t>
            </a:r>
            <a:r>
              <a:rPr lang="en" dirty="0">
                <a:latin typeface="+mn-ea"/>
                <a:ea typeface="+mn-ea"/>
              </a:rPr>
              <a:t>09:00~15:30 (</a:t>
            </a:r>
            <a:r>
              <a:rPr lang="ko-KR" altLang="en" dirty="0"/>
              <a:t>공휴일</a:t>
            </a:r>
            <a:r>
              <a:rPr lang="en" dirty="0"/>
              <a:t> </a:t>
            </a:r>
            <a:r>
              <a:rPr lang="ko-KR" altLang="en" dirty="0"/>
              <a:t>제외</a:t>
            </a:r>
            <a:r>
              <a:rPr lang="en" dirty="0">
                <a:latin typeface="+mn-ea"/>
                <a:ea typeface="+mn-ea"/>
              </a:rPr>
              <a:t>) </a:t>
            </a:r>
            <a:endParaRPr lang="en" dirty="0"/>
          </a:p>
          <a:p>
            <a:r>
              <a:rPr lang="ko-KR" altLang="en" dirty="0">
                <a:latin typeface="맑은 고딕"/>
                <a:ea typeface="맑은 고딕"/>
              </a:rPr>
              <a:t>증권사에서 거래 가능</a:t>
            </a:r>
            <a:r>
              <a:rPr lang="en" dirty="0">
                <a:latin typeface="+mn-ea"/>
                <a:ea typeface="+mn-ea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" dirty="0" err="1">
                <a:latin typeface="맑은 고딕"/>
                <a:ea typeface="맑은 고딕"/>
              </a:rPr>
              <a:t>비트코인</a:t>
            </a:r>
            <a:r>
              <a:rPr lang="ko-KR" altLang="en" dirty="0">
                <a:latin typeface="맑은 고딕"/>
                <a:ea typeface="맑은 고딕"/>
              </a:rPr>
              <a:t> -&gt;24시간</a:t>
            </a:r>
          </a:p>
          <a:p>
            <a:r>
              <a:rPr lang="ko-KR" dirty="0"/>
              <a:t>거래소에서 거래 가능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>
              <a:latin typeface="+mn-ea"/>
              <a:ea typeface="+mn-ea"/>
            </a:endParaRPr>
          </a:p>
        </p:txBody>
      </p:sp>
      <p:pic>
        <p:nvPicPr>
          <p:cNvPr id="2" name="그림 2" descr="화살이(가) 표시된 사진&#10;&#10;자동 생성된 설명">
            <a:extLst>
              <a:ext uri="{FF2B5EF4-FFF2-40B4-BE49-F238E27FC236}">
                <a16:creationId xmlns:a16="http://schemas.microsoft.com/office/drawing/2014/main" id="{C9CFC3D2-1CD2-C5C2-E80B-9B7E5A86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285" y="2428684"/>
            <a:ext cx="5747238" cy="18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2.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거래소</a:t>
            </a: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수수료</a:t>
            </a: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비교</a:t>
            </a:r>
            <a:endParaRPr lang="en" sz="20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35C0A-3F2B-1142-0333-5392E300C3CE}"/>
              </a:ext>
            </a:extLst>
          </p:cNvPr>
          <p:cNvSpPr txBox="1"/>
          <p:nvPr/>
        </p:nvSpPr>
        <p:spPr>
          <a:xfrm>
            <a:off x="1408975" y="941900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432B0-7520-1505-D96F-6112BE6C7D34}"/>
              </a:ext>
            </a:extLst>
          </p:cNvPr>
          <p:cNvSpPr txBox="1"/>
          <p:nvPr/>
        </p:nvSpPr>
        <p:spPr>
          <a:xfrm>
            <a:off x="1655966" y="1678176"/>
            <a:ext cx="47320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ea typeface="+mn-ea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076173CB-8285-2992-EB24-CFEE4A1A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322" y="1349346"/>
            <a:ext cx="6611815" cy="15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기초</a:t>
            </a: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전략</a:t>
            </a:r>
            <a:r>
              <a:rPr lang="en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</a:t>
            </a:r>
            <a:endParaRPr lang="ko-KR" altLang="en" sz="20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35C0A-3F2B-1142-0333-5392E300C3CE}"/>
              </a:ext>
            </a:extLst>
          </p:cNvPr>
          <p:cNvSpPr txBox="1"/>
          <p:nvPr/>
        </p:nvSpPr>
        <p:spPr>
          <a:xfrm>
            <a:off x="1408975" y="941900"/>
            <a:ext cx="5718232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" dirty="0">
                <a:latin typeface="맑은 고딕"/>
                <a:ea typeface="맑은 고딕"/>
              </a:rPr>
              <a:t>코인은</a:t>
            </a:r>
            <a:r>
              <a:rPr lang="en" dirty="0">
                <a:latin typeface="+mn-ea"/>
                <a:ea typeface="+mn-ea"/>
              </a:rPr>
              <a:t> 24</a:t>
            </a:r>
            <a:r>
              <a:rPr lang="ko-KR" altLang="en" dirty="0"/>
              <a:t>시간</a:t>
            </a:r>
            <a:r>
              <a:rPr lang="en" altLang="ko-KR" dirty="0">
                <a:latin typeface="맑은 고딕"/>
                <a:ea typeface="맑은 고딕"/>
              </a:rPr>
              <a:t> </a:t>
            </a:r>
            <a:r>
              <a:rPr lang="en" altLang="ko-KR" dirty="0" err="1">
                <a:latin typeface="맑은 고딕"/>
                <a:ea typeface="맑은 고딕"/>
              </a:rPr>
              <a:t>운영되기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때문에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임의로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기준을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정해주어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매매를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진행</a:t>
            </a:r>
          </a:p>
          <a:p>
            <a:endParaRPr lang="en" altLang="ko-KR" dirty="0">
              <a:latin typeface="맑은 고딕"/>
              <a:ea typeface="맑은 고딕"/>
            </a:endParaRPr>
          </a:p>
          <a:p>
            <a:r>
              <a:rPr lang="en" altLang="ko-KR" dirty="0" err="1">
                <a:latin typeface="맑은 고딕"/>
                <a:ea typeface="맑은 고딕"/>
              </a:rPr>
              <a:t>업비트</a:t>
            </a:r>
            <a:r>
              <a:rPr lang="en" altLang="ko-KR" dirty="0">
                <a:latin typeface="맑은 고딕"/>
                <a:ea typeface="맑은 고딕"/>
              </a:rPr>
              <a:t> 09시 </a:t>
            </a:r>
            <a:r>
              <a:rPr lang="en" altLang="ko-KR" dirty="0" err="1">
                <a:latin typeface="맑은 고딕"/>
                <a:ea typeface="맑은 고딕"/>
              </a:rPr>
              <a:t>기준</a:t>
            </a:r>
            <a:r>
              <a:rPr lang="en" altLang="ko-KR" dirty="0">
                <a:latin typeface="맑은 고딕"/>
                <a:ea typeface="맑은 고딕"/>
              </a:rPr>
              <a:t> </a:t>
            </a:r>
            <a:r>
              <a:rPr lang="en" altLang="ko-KR" dirty="0" err="1">
                <a:latin typeface="맑은 고딕"/>
                <a:ea typeface="맑은 고딕"/>
              </a:rPr>
              <a:t>일일변동량</a:t>
            </a:r>
            <a:r>
              <a:rPr lang="en" altLang="ko-KR">
                <a:latin typeface="맑은 고딕"/>
                <a:ea typeface="맑은 고딕"/>
              </a:rPr>
              <a:t> 초기화</a:t>
            </a:r>
            <a:endParaRPr lang="en" altLang="ko-KR" dirty="0">
              <a:latin typeface="맑은 고딕"/>
              <a:ea typeface="맑은 고딕"/>
            </a:endParaRPr>
          </a:p>
          <a:p>
            <a:r>
              <a:rPr lang="en" altLang="ko-KR" dirty="0" err="1">
                <a:latin typeface="맑은 고딕"/>
                <a:ea typeface="맑은 고딕"/>
              </a:rPr>
              <a:t>시작시간</a:t>
            </a:r>
            <a:r>
              <a:rPr lang="en" altLang="ko-KR">
                <a:latin typeface="맑은 고딕"/>
                <a:ea typeface="맑은 고딕"/>
              </a:rPr>
              <a:t> 9:00 끝나는 시간 익일 8:59 </a:t>
            </a:r>
            <a:endParaRPr lang="en" altLang="ko-KR" dirty="0">
              <a:latin typeface="맑은 고딕"/>
              <a:ea typeface="맑은 고딕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59D59CA-022F-2514-A7D8-A65C7CAF6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19" y="2056519"/>
            <a:ext cx="6463341" cy="20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4. 자동매매 프로그램</a:t>
            </a:r>
            <a:endParaRPr 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6738-64B1-7F4B-C7EC-357792C555BA}"/>
              </a:ext>
            </a:extLst>
          </p:cNvPr>
          <p:cNvSpPr txBox="1"/>
          <p:nvPr/>
        </p:nvSpPr>
        <p:spPr>
          <a:xfrm>
            <a:off x="1410419" y="898225"/>
            <a:ext cx="708875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Api</a:t>
            </a:r>
            <a:r>
              <a:rPr lang="ko-KR" altLang="en-US" dirty="0"/>
              <a:t> </a:t>
            </a:r>
            <a:r>
              <a:rPr lang="ko-KR" altLang="en-US" dirty="0" err="1"/>
              <a:t>access</a:t>
            </a:r>
            <a:r>
              <a:rPr lang="ko-KR" altLang="en-US" dirty="0"/>
              <a:t> 및 </a:t>
            </a:r>
            <a:r>
              <a:rPr lang="ko-KR" altLang="en-US" dirty="0" err="1"/>
              <a:t>secret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발급 후 개인 저장소에 보관 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84EA22-7319-57A5-4FEF-0C58FA304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19" y="1318875"/>
            <a:ext cx="5374256" cy="37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5. AWS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35C0A-3F2B-1142-0333-5392E300C3CE}"/>
              </a:ext>
            </a:extLst>
          </p:cNvPr>
          <p:cNvSpPr txBox="1"/>
          <p:nvPr/>
        </p:nvSpPr>
        <p:spPr>
          <a:xfrm>
            <a:off x="1408975" y="941900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432B0-7520-1505-D96F-6112BE6C7D34}"/>
              </a:ext>
            </a:extLst>
          </p:cNvPr>
          <p:cNvSpPr txBox="1"/>
          <p:nvPr/>
        </p:nvSpPr>
        <p:spPr>
          <a:xfrm>
            <a:off x="1655966" y="1678176"/>
            <a:ext cx="47320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3EF6A-1B17-0BE4-4286-78C1B6E3FE88}"/>
              </a:ext>
            </a:extLst>
          </p:cNvPr>
          <p:cNvSpPr txBox="1"/>
          <p:nvPr/>
        </p:nvSpPr>
        <p:spPr>
          <a:xfrm>
            <a:off x="1593730" y="941358"/>
            <a:ext cx="684074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AWS EC2 인스턴스 연결하여 </a:t>
            </a:r>
            <a:endParaRPr lang="ko-KR"/>
          </a:p>
          <a:p>
            <a:r>
              <a:rPr lang="ko-KR" altLang="en-US" dirty="0"/>
              <a:t>우분투 환경에서 개인 전략이 담긴 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레퍼지토리</a:t>
            </a:r>
            <a:r>
              <a:rPr lang="ko-KR" altLang="en-US" dirty="0"/>
              <a:t> </a:t>
            </a:r>
            <a:r>
              <a:rPr lang="ko-KR" altLang="en-US" dirty="0" err="1"/>
              <a:t>클론하여</a:t>
            </a:r>
            <a:r>
              <a:rPr lang="ko-KR" altLang="en-US" dirty="0"/>
              <a:t> 실행</a:t>
            </a:r>
            <a:endParaRPr lang="ko-KR" dirty="0" err="1"/>
          </a:p>
          <a:p>
            <a:endParaRPr lang="ko-KR"/>
          </a:p>
          <a:p>
            <a:r>
              <a:rPr lang="ko-KR" altLang="en-US" dirty="0" err="1"/>
              <a:t>api를</a:t>
            </a:r>
            <a:r>
              <a:rPr lang="ko-KR" altLang="en-US" dirty="0"/>
              <a:t> 사용하려면 새로운 인스턴스 파고나서 업비트에 퍼블릭 IPv4 설정해주고 실행</a:t>
            </a:r>
          </a:p>
          <a:p>
            <a:endParaRPr lang="ko-KR" altLang="en-US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0350D5A-AFD2-0215-D7BF-E7A3116B2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485" y="2068074"/>
            <a:ext cx="4996851" cy="28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5.AWS</a:t>
            </a:r>
            <a:endParaRPr lang="ko-KR" dirty="0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E1A0E18-6671-A6E6-1F4B-18813D48B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82" y="914554"/>
            <a:ext cx="5966085" cy="37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ko-KR" altLang="en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6. 앞으로 개선해 나갈 것들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35C0A-3F2B-1142-0333-5392E300C3CE}"/>
              </a:ext>
            </a:extLst>
          </p:cNvPr>
          <p:cNvSpPr txBox="1"/>
          <p:nvPr/>
        </p:nvSpPr>
        <p:spPr>
          <a:xfrm>
            <a:off x="1408975" y="941900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" altLang="ko-KR" dirty="0">
              <a:latin typeface="맑은 고딕"/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F82F1-D963-5FDC-EC4C-25F58932320B}"/>
              </a:ext>
            </a:extLst>
          </p:cNvPr>
          <p:cNvSpPr txBox="1"/>
          <p:nvPr/>
        </p:nvSpPr>
        <p:spPr>
          <a:xfrm>
            <a:off x="1550598" y="1103103"/>
            <a:ext cx="595653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 알파를 찾기 위한 개인 전략 지속적 수정 필요</a:t>
            </a:r>
          </a:p>
          <a:p>
            <a:endParaRPr lang="ko-KR" altLang="en-US" dirty="0"/>
          </a:p>
          <a:p>
            <a:r>
              <a:rPr lang="ko-KR" altLang="en-US" dirty="0"/>
              <a:t>- 전략에서 알파를 찾기 위해 딥러닝 모델 활용 </a:t>
            </a:r>
          </a:p>
          <a:p>
            <a:endParaRPr lang="ko-KR" altLang="en-US" dirty="0"/>
          </a:p>
          <a:p>
            <a:r>
              <a:rPr lang="ko-KR" altLang="en-US" dirty="0"/>
              <a:t>- 선물 거래소 이용하여 포지션 방향 다각화 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45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34E2C-5DDB-98A9-190C-B2065A47A195}"/>
              </a:ext>
            </a:extLst>
          </p:cNvPr>
          <p:cNvSpPr txBox="1"/>
          <p:nvPr/>
        </p:nvSpPr>
        <p:spPr>
          <a:xfrm>
            <a:off x="3883047" y="2248584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600" dirty="0"/>
              <a:t>감사합니다</a:t>
            </a:r>
            <a:r>
              <a:rPr kumimoji="1" lang="en-US" altLang="ko-Kore-KR" sz="3600" dirty="0"/>
              <a:t>.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3215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861</Words>
  <Application>Microsoft Office PowerPoint</Application>
  <PresentationFormat>화면 슬라이드 쇼(16:9)</PresentationFormat>
  <Paragraphs>156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김민규</cp:lastModifiedBy>
  <cp:revision>136</cp:revision>
  <dcterms:modified xsi:type="dcterms:W3CDTF">2022-05-17T05:56:41Z</dcterms:modified>
</cp:coreProperties>
</file>