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4" r:id="rId6"/>
    <p:sldId id="266" r:id="rId7"/>
    <p:sldId id="262" r:id="rId8"/>
    <p:sldId id="263" r:id="rId9"/>
    <p:sldId id="267" r:id="rId10"/>
    <p:sldId id="265" r:id="rId11"/>
    <p:sldId id="269" r:id="rId12"/>
  </p:sldIdLst>
  <p:sldSz cx="9144000" cy="5143500" type="screen16x9"/>
  <p:notesSz cx="6858000" cy="9144000"/>
  <p:embeddedFontLst>
    <p:embeddedFont>
      <p:font typeface="NanumGothic ExtraBold" panose="020B0600000101010101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15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2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87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0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5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09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8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</a:rPr>
              <a:t> Advanced </a:t>
            </a:r>
            <a:r>
              <a:rPr lang="ko-KR" altLang="en-US" sz="2500" b="1" dirty="0">
                <a:solidFill>
                  <a:srgbClr val="19264B"/>
                </a:solidFill>
              </a:rPr>
              <a:t>개인 발표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김유선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결론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408975" y="3101622"/>
            <a:ext cx="622895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3BB63F54-A1F7-4B91-460B-A8CF25557568}"/>
              </a:ext>
            </a:extLst>
          </p:cNvPr>
          <p:cNvSpPr txBox="1"/>
          <p:nvPr/>
        </p:nvSpPr>
        <p:spPr>
          <a:xfrm>
            <a:off x="1353963" y="960916"/>
            <a:ext cx="7349263" cy="16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1) </a:t>
            </a:r>
            <a:r>
              <a:rPr lang="ko-KR" altLang="en-US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학계 연구가 진행됨에 따라</a:t>
            </a: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좋은 커널과 병렬화 방식이 제안</a:t>
            </a:r>
            <a:endParaRPr lang="en-US" altLang="ko-KR" sz="17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7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2) </a:t>
            </a:r>
            <a:r>
              <a:rPr lang="ko-KR" altLang="en-US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많은 데이터를 구할 수 없는 경우</a:t>
            </a: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효율적인 파라미터 설정 가능</a:t>
            </a:r>
            <a:endParaRPr lang="en-US" altLang="ko-KR" sz="17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3) </a:t>
            </a:r>
            <a:r>
              <a:rPr lang="ko-KR" altLang="en-US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빠른 시간 내에 원하는 결과를 도출할 수 있음</a:t>
            </a: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30022-EE71-CABB-0B3B-2B6A1144E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025" y="2728912"/>
            <a:ext cx="5715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749063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Reference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 Learning Approach for Motor Diagnosis Using Bayesian Based Class Weight Optimization –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신용진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Gaussian Processes for Machine Learning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https://github.com/ARLAB-CAU/</a:t>
            </a:r>
          </a:p>
        </p:txBody>
      </p:sp>
    </p:spTree>
    <p:extLst>
      <p:ext uri="{BB962C8B-B14F-4D97-AF65-F5344CB8AC3E}">
        <p14:creationId xmlns:p14="http://schemas.microsoft.com/office/powerpoint/2010/main" val="7790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354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개념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라이브러리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적용 결과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장점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C4E06DBE-F420-D4A4-B948-959632A53621}"/>
              </a:ext>
            </a:extLst>
          </p:cNvPr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개념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6B92E-EDA5-2898-5688-1885BF4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5857"/>
            <a:ext cx="3468290" cy="1645893"/>
          </a:xfrm>
          <a:prstGeom prst="rect">
            <a:avLst/>
          </a:prstGeom>
        </p:spPr>
      </p:pic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AAE7A66F-AED8-E193-F81D-BBD77F37BC5D}"/>
              </a:ext>
            </a:extLst>
          </p:cNvPr>
          <p:cNvSpPr txBox="1"/>
          <p:nvPr/>
        </p:nvSpPr>
        <p:spPr>
          <a:xfrm>
            <a:off x="1273762" y="1133722"/>
            <a:ext cx="4979400" cy="29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 Parameter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설정 방식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- Grid Search, Random Search…</a:t>
            </a: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&lt; Bayesian Optimization &gt;</a:t>
            </a: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7BDEFA-BA95-3F45-86FC-273462056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090" y="2700338"/>
            <a:ext cx="3724144" cy="22750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6097639-15A4-DEA8-E181-7814433D93FB}"/>
              </a:ext>
            </a:extLst>
          </p:cNvPr>
          <p:cNvSpPr/>
          <p:nvPr/>
        </p:nvSpPr>
        <p:spPr>
          <a:xfrm>
            <a:off x="2246775" y="2665762"/>
            <a:ext cx="357187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40367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개념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97E03-73C0-3C1C-91F8-2B473BA8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344" y="3332157"/>
            <a:ext cx="4979400" cy="1623051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4269658" y="598522"/>
            <a:ext cx="4874342" cy="275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해당 알고리즘의 작동 방식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&gt;</a:t>
            </a: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임의의 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점에서 시작  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&lt;Loop&gt; - N Iteration</a:t>
            </a:r>
          </a:p>
          <a:p>
            <a:pPr>
              <a:lnSpc>
                <a:spcPct val="115000"/>
              </a:lnSpc>
            </a:pPr>
            <a:endParaRPr lang="en-US" altLang="ko-KR" sz="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   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 점에서의 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F(x)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값을 계산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   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각각의 점들의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Surrogate Model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값으로 확률적 추정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    EI(x)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가장 높은 점으로 순서대로 점을 추가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85AE8B-076B-3673-1905-0A9A94493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333" y="711508"/>
            <a:ext cx="3018933" cy="227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ECEEDF-9BC2-F400-9025-4842AB22B85C}"/>
              </a:ext>
            </a:extLst>
          </p:cNvPr>
          <p:cNvSpPr/>
          <p:nvPr/>
        </p:nvSpPr>
        <p:spPr>
          <a:xfrm>
            <a:off x="4225424" y="2170456"/>
            <a:ext cx="4874342" cy="886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946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개념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408975" y="3101622"/>
            <a:ext cx="622895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435666F-058F-4BE7-D8F8-558F2C3DFE27}"/>
              </a:ext>
            </a:extLst>
          </p:cNvPr>
          <p:cNvSpPr txBox="1"/>
          <p:nvPr/>
        </p:nvSpPr>
        <p:spPr>
          <a:xfrm>
            <a:off x="1408975" y="1055550"/>
            <a:ext cx="7562150" cy="2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때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f(x)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EI(x)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무엇인가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‘</a:t>
            </a:r>
            <a:r>
              <a:rPr lang="en-US" altLang="ko-KR" sz="2000" dirty="0">
                <a:solidFill>
                  <a:srgbClr val="00B05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Surrogate Model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’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이라고 부르며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mean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값과 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covariance function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값을 반환함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EI(x)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함수는 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‘</a:t>
            </a:r>
            <a:r>
              <a:rPr lang="en-US" altLang="ko-KR" sz="2000" dirty="0">
                <a:solidFill>
                  <a:srgbClr val="00B05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Acquisition Function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’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종류이고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다음으로 확인하고자 하는 값을 결정해준다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 //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각각 </a:t>
            </a: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value, value of sampling.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C85A3-5DBA-83DB-E64D-2CABC763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652797"/>
            <a:ext cx="2447925" cy="59055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F7372D9-428F-46F5-CEB9-B90745979F70}"/>
              </a:ext>
            </a:extLst>
          </p:cNvPr>
          <p:cNvSpPr/>
          <p:nvPr/>
        </p:nvSpPr>
        <p:spPr>
          <a:xfrm>
            <a:off x="1505519" y="3852294"/>
            <a:ext cx="1759175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D280CFAF-1D15-22C2-16C3-B8BA0F1C9AD2}"/>
              </a:ext>
            </a:extLst>
          </p:cNvPr>
          <p:cNvSpPr txBox="1"/>
          <p:nvPr/>
        </p:nvSpPr>
        <p:spPr>
          <a:xfrm>
            <a:off x="3481957" y="3729123"/>
            <a:ext cx="5385506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두 함수를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Update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함으로서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적은 시도를 통하여 추측하는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f(x)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실제 값들과 근사하도록 하고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최고의 값이 있는 지점을 획득함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347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 라이브러리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408975" y="3450432"/>
            <a:ext cx="6742044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해당 라이브러리를 통하여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Pytorch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통하여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 함수 활용 및 구현이 가능함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CDF282-1DFC-3490-877D-45255DD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18" y="1055550"/>
            <a:ext cx="2689449" cy="2033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3CF4EF-784D-A6F8-E91D-7866B7D5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985" y="1055550"/>
            <a:ext cx="4644096" cy="20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2.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적용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353963" y="3291939"/>
            <a:ext cx="622895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Likelihood :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Marginal Likelihood :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C8DEAE-9C5F-385C-2BA6-3E850194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37984"/>
            <a:ext cx="5783075" cy="2263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BE7928-4B0A-E6E4-BAF2-0A8F3CD0B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334" y="3139938"/>
            <a:ext cx="2788212" cy="8925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983B9-2308-E3B8-E9B1-A3717050D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717" y="4108461"/>
            <a:ext cx="3605212" cy="8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적용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408975" y="3101622"/>
            <a:ext cx="622895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B59C6-9813-B284-77EC-15303DF54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00" y="1129497"/>
            <a:ext cx="3105150" cy="2257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A0F3B-DC22-9779-651A-6E842686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893" y="1421745"/>
            <a:ext cx="2521240" cy="18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최적화의 적용 코드 일부</a:t>
            </a: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4A386C1-D8CD-8E3F-A1B0-B30A16D105D9}"/>
              </a:ext>
            </a:extLst>
          </p:cNvPr>
          <p:cNvSpPr txBox="1"/>
          <p:nvPr/>
        </p:nvSpPr>
        <p:spPr>
          <a:xfrm>
            <a:off x="1408975" y="3101622"/>
            <a:ext cx="622895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C7DE1-0587-4612-0B88-8926296F9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00" y="1094933"/>
            <a:ext cx="4010593" cy="1700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5099CC-D239-3442-E943-60C24E81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00" y="2923982"/>
            <a:ext cx="4979400" cy="21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6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311</Words>
  <Application>Microsoft Office PowerPoint</Application>
  <PresentationFormat>화면 슬라이드 쇼(16:9)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김유선</cp:lastModifiedBy>
  <cp:revision>9</cp:revision>
  <dcterms:modified xsi:type="dcterms:W3CDTF">2022-05-22T08:39:26Z</dcterms:modified>
</cp:coreProperties>
</file>