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2" r:id="rId3"/>
    <p:sldId id="283" r:id="rId4"/>
    <p:sldId id="302" r:id="rId5"/>
    <p:sldId id="284" r:id="rId6"/>
    <p:sldId id="285" r:id="rId7"/>
    <p:sldId id="286" r:id="rId8"/>
    <p:sldId id="303" r:id="rId9"/>
    <p:sldId id="287" r:id="rId10"/>
    <p:sldId id="288" r:id="rId11"/>
    <p:sldId id="290" r:id="rId12"/>
    <p:sldId id="291" r:id="rId13"/>
    <p:sldId id="292" r:id="rId14"/>
    <p:sldId id="304" r:id="rId15"/>
    <p:sldId id="293" r:id="rId16"/>
    <p:sldId id="294" r:id="rId17"/>
    <p:sldId id="295" r:id="rId18"/>
    <p:sldId id="296" r:id="rId19"/>
    <p:sldId id="297" r:id="rId20"/>
    <p:sldId id="298" r:id="rId21"/>
    <p:sldId id="305" r:id="rId22"/>
  </p:sldIdLst>
  <p:sldSz cx="9144000" cy="5143500" type="screen16x9"/>
  <p:notesSz cx="6858000" cy="9144000"/>
  <p:embeddedFontLst>
    <p:embeddedFont>
      <p:font typeface="나눔스퀘어" panose="020B0600000101010101" pitchFamily="50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68A"/>
    <a:srgbClr val="19264B"/>
    <a:srgbClr val="91A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84409"/>
  </p:normalViewPr>
  <p:slideViewPr>
    <p:cSldViewPr snapToGrid="0">
      <p:cViewPr varScale="1">
        <p:scale>
          <a:sx n="97" d="100"/>
          <a:sy n="97" d="100"/>
        </p:scale>
        <p:origin x="499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9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84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1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68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782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663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014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아쉬운 점 </a:t>
            </a:r>
            <a:r>
              <a:rPr lang="en-US" altLang="ko-KR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97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19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939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Index </a:t>
            </a:r>
            <a:r>
              <a:rPr lang="ko-KR" altLang="en-US" dirty="0"/>
              <a:t>포함 총 </a:t>
            </a:r>
            <a:r>
              <a:rPr lang="en-US" altLang="ko-KR" dirty="0"/>
              <a:t>14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52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</a:rPr>
              <a:t>모든 열에 대해서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null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값은 존재하지 않음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17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27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Heatmap</a:t>
            </a:r>
            <a:r>
              <a:rPr lang="ko-KR" altLang="en-US" dirty="0"/>
              <a:t> 데이터들의 배열을 색상으로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 카테고리에 대한 값 변화를 알기 쉬움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값이 클수록 관계성이 크다는 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764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02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21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49" y="2710050"/>
            <a:ext cx="7228809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altLang="ko" sz="3200" b="1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Advanced Track Session</a:t>
            </a:r>
          </a:p>
          <a:p>
            <a:pPr lvl="0">
              <a:lnSpc>
                <a:spcPct val="115000"/>
              </a:lnSpc>
            </a:pPr>
            <a:r>
              <a:rPr lang="en-US" altLang="ko" sz="16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2022.05.17</a:t>
            </a:r>
            <a:endParaRPr lang="en-US"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윤다인</a:t>
            </a:r>
            <a:endParaRPr sz="2000" dirty="0">
              <a:solidFill>
                <a:srgbClr val="19264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E9EF95-0628-9D0B-562A-3D2389DCB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903" y="1014172"/>
            <a:ext cx="7126014" cy="3378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E5EC7-8241-F96D-FB72-09F7AA879F55}"/>
              </a:ext>
            </a:extLst>
          </p:cNvPr>
          <p:cNvSpPr txBox="1"/>
          <p:nvPr/>
        </p:nvSpPr>
        <p:spPr>
          <a:xfrm>
            <a:off x="4997669" y="1237592"/>
            <a:ext cx="361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Index, type </a:t>
            </a:r>
            <a:r>
              <a:rPr lang="ko-KR" altLang="en-US" dirty="0"/>
              <a:t>제외한 나머지 </a:t>
            </a:r>
            <a:r>
              <a:rPr lang="en-US" altLang="ko-KR" dirty="0"/>
              <a:t>12</a:t>
            </a:r>
            <a:r>
              <a:rPr lang="ko-KR" altLang="en-US" dirty="0"/>
              <a:t>개의 </a:t>
            </a:r>
            <a:r>
              <a:rPr lang="en-US" altLang="ko-KR" dirty="0"/>
              <a:t>col</a:t>
            </a:r>
            <a:r>
              <a:rPr lang="ko-KR" altLang="en-US" dirty="0"/>
              <a:t>에 대하여</a:t>
            </a:r>
          </a:p>
        </p:txBody>
      </p:sp>
    </p:spTree>
    <p:extLst>
      <p:ext uri="{BB962C8B-B14F-4D97-AF65-F5344CB8AC3E}">
        <p14:creationId xmlns:p14="http://schemas.microsoft.com/office/powerpoint/2010/main" val="23670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18EB50-B5EC-AD3B-F1EC-2309CEFF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793" y="609932"/>
            <a:ext cx="6906747" cy="42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8089DA-E2EA-9F4B-3CD2-DDFD1F5CC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0"/>
          <a:stretch/>
        </p:blipFill>
        <p:spPr>
          <a:xfrm>
            <a:off x="1380028" y="1106288"/>
            <a:ext cx="7591097" cy="30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82F045-E200-8E0E-F0DD-C68AE0881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5"/>
          <a:stretch/>
        </p:blipFill>
        <p:spPr>
          <a:xfrm>
            <a:off x="1765738" y="441434"/>
            <a:ext cx="6112933" cy="45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7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A2A6-DB3B-9BDB-2CDE-51CF4C9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예측 및 분류</a:t>
            </a: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A0B951D4-E0FE-4485-1E76-0D57E84664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6241" y="4223265"/>
            <a:ext cx="2046712" cy="79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407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1081B98-76B1-2F75-CAAB-BDC8365F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075" y="170104"/>
            <a:ext cx="4852641" cy="48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0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421895-DA27-889B-DE9A-19A73AA2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64" y="1055550"/>
            <a:ext cx="6936860" cy="34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4CE3C4-A5DF-F7AA-5C8C-229AC1A7E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1195387"/>
            <a:ext cx="5086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E38C66-D054-9CD0-20CC-19DF03BCE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12" y="1133475"/>
            <a:ext cx="4524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E262B9-86F6-9FA7-ACE8-EC6A191F2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221" y="223215"/>
            <a:ext cx="5766455" cy="46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FEEF63-DE8B-E31D-413E-7B5FBA9B3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999" y="1263059"/>
            <a:ext cx="7197629" cy="1381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4F72C-2F56-8CB2-4563-A36E585442DF}"/>
              </a:ext>
            </a:extLst>
          </p:cNvPr>
          <p:cNvSpPr txBox="1"/>
          <p:nvPr/>
        </p:nvSpPr>
        <p:spPr>
          <a:xfrm>
            <a:off x="1993668" y="2861752"/>
            <a:ext cx="663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https://dacon.io/competitions/open/235610/overview/description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C72BB-9542-76FF-8705-781446865259}"/>
              </a:ext>
            </a:extLst>
          </p:cNvPr>
          <p:cNvSpPr txBox="1"/>
          <p:nvPr/>
        </p:nvSpPr>
        <p:spPr>
          <a:xfrm>
            <a:off x="1567999" y="491974"/>
            <a:ext cx="374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대회 참여</a:t>
            </a:r>
          </a:p>
        </p:txBody>
      </p:sp>
    </p:spTree>
    <p:extLst>
      <p:ext uri="{BB962C8B-B14F-4D97-AF65-F5344CB8AC3E}">
        <p14:creationId xmlns:p14="http://schemas.microsoft.com/office/powerpoint/2010/main" val="148425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142587-992F-6CA2-9312-3E2DB89B2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26" r="20517" b="8582"/>
          <a:stretch/>
        </p:blipFill>
        <p:spPr>
          <a:xfrm>
            <a:off x="5031392" y="815207"/>
            <a:ext cx="3592345" cy="3269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C310F2-5868-851E-09D8-AB5847653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657" y="815207"/>
            <a:ext cx="3358935" cy="32849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2ADD86-4C11-553C-F487-4FBC7FD0EC09}"/>
              </a:ext>
            </a:extLst>
          </p:cNvPr>
          <p:cNvSpPr/>
          <p:nvPr/>
        </p:nvSpPr>
        <p:spPr>
          <a:xfrm>
            <a:off x="1426766" y="1962807"/>
            <a:ext cx="764641" cy="1862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74017-16AA-7B43-5865-0C8DF368C394}"/>
              </a:ext>
            </a:extLst>
          </p:cNvPr>
          <p:cNvSpPr txBox="1"/>
          <p:nvPr/>
        </p:nvSpPr>
        <p:spPr>
          <a:xfrm>
            <a:off x="2238704" y="4199318"/>
            <a:ext cx="5234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quality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값이 없어서 정확도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acurracy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계산할 수 없음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92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A2A6-DB3B-9BDB-2CDE-51CF4C9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감사합니다</a:t>
            </a: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A0B951D4-E0FE-4485-1E76-0D57E84664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6241" y="4223265"/>
            <a:ext cx="2046712" cy="79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4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C8388-CD33-1D20-946F-E7B9FCA91919}"/>
              </a:ext>
            </a:extLst>
          </p:cNvPr>
          <p:cNvSpPr txBox="1"/>
          <p:nvPr/>
        </p:nvSpPr>
        <p:spPr>
          <a:xfrm>
            <a:off x="6958406" y="2402473"/>
            <a:ext cx="1663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quailty</a:t>
            </a:r>
            <a:r>
              <a:rPr lang="en-US" altLang="ko-KR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품질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B4003-DF0E-3687-1AF7-55EA7ECAE02B}"/>
              </a:ext>
            </a:extLst>
          </p:cNvPr>
          <p:cNvSpPr txBox="1"/>
          <p:nvPr/>
        </p:nvSpPr>
        <p:spPr>
          <a:xfrm>
            <a:off x="1353963" y="1201042"/>
            <a:ext cx="49346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fixed acidity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산도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volatile acidity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휘발성산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citric acid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시트르산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residual sugar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잔당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chlorides </a:t>
            </a:r>
            <a:r>
              <a:rPr lang="ko-KR" altLang="en-US" sz="16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염화물</a:t>
            </a:r>
            <a:endParaRPr lang="ko-KR" altLang="en-US" sz="16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free sulfur dioxide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독립 이산화황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total sulfur dioxide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총 이산화황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density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밀도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pH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수소이온농도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sulphates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황산염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alcohol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도수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type 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종류</a:t>
            </a:r>
          </a:p>
          <a:p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782E3C8-2534-82D4-EB15-F942C05DFA57}"/>
              </a:ext>
            </a:extLst>
          </p:cNvPr>
          <p:cNvSpPr/>
          <p:nvPr/>
        </p:nvSpPr>
        <p:spPr>
          <a:xfrm>
            <a:off x="5218386" y="2382564"/>
            <a:ext cx="1166648" cy="378372"/>
          </a:xfrm>
          <a:prstGeom prst="right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A2A6-DB3B-9BDB-2CDE-51CF4C9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 확인 및 </a:t>
            </a:r>
            <a:r>
              <a:rPr lang="ko-KR" altLang="en-US" b="1" dirty="0" err="1">
                <a:solidFill>
                  <a:schemeClr val="bg1"/>
                </a:solidFill>
              </a:rPr>
              <a:t>전처리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2C1ADC01-158F-9DB6-B517-365F5228F0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6241" y="4223265"/>
            <a:ext cx="2046712" cy="79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0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0AC0CB-9429-BD5A-6FBF-F5E7B238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959" y="968923"/>
            <a:ext cx="7178048" cy="2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389A5E-B18A-1DA6-1069-A5FC33D3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71" y="337900"/>
            <a:ext cx="4619297" cy="446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60A751-A9F6-9974-6DFD-421FB203E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5"/>
          <a:stretch/>
        </p:blipFill>
        <p:spPr>
          <a:xfrm>
            <a:off x="1608083" y="1351660"/>
            <a:ext cx="6940275" cy="27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6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A2A6-DB3B-9BDB-2CDE-51CF4C9B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 시각화</a:t>
            </a:r>
          </a:p>
        </p:txBody>
      </p:sp>
      <p:pic>
        <p:nvPicPr>
          <p:cNvPr id="3" name="Google Shape;57;p13">
            <a:extLst>
              <a:ext uri="{FF2B5EF4-FFF2-40B4-BE49-F238E27FC236}">
                <a16:creationId xmlns:a16="http://schemas.microsoft.com/office/drawing/2014/main" id="{A0B951D4-E0FE-4485-1E76-0D57E84664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6241" y="4223265"/>
            <a:ext cx="2046712" cy="79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11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181100" cy="51435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712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C22C51-4F58-FE2B-9FE8-2CD8A2BBD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00410"/>
            <a:ext cx="4962825" cy="49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91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123</Words>
  <Application>Microsoft Office PowerPoint</Application>
  <PresentationFormat>화면 슬라이드 쇼(16:9)</PresentationFormat>
  <Paragraphs>31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나눔스퀘어</vt:lpstr>
      <vt:lpstr>Arial</vt:lpstr>
      <vt:lpstr>Simple Light</vt:lpstr>
      <vt:lpstr>PowerPoint 프레젠테이션</vt:lpstr>
      <vt:lpstr>PowerPoint 프레젠테이션</vt:lpstr>
      <vt:lpstr>PowerPoint 프레젠테이션</vt:lpstr>
      <vt:lpstr>데이터 확인 및 전처리</vt:lpstr>
      <vt:lpstr>PowerPoint 프레젠테이션</vt:lpstr>
      <vt:lpstr>PowerPoint 프레젠테이션</vt:lpstr>
      <vt:lpstr>PowerPoint 프레젠테이션</vt:lpstr>
      <vt:lpstr>데이터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예측 및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yoondain</dc:creator>
  <cp:lastModifiedBy>윤다인</cp:lastModifiedBy>
  <cp:revision>19</cp:revision>
  <dcterms:modified xsi:type="dcterms:W3CDTF">2022-05-16T13:53:07Z</dcterms:modified>
</cp:coreProperties>
</file>