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59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  <p:embeddedFont>
      <p:font typeface="12롯데마트드림Medium" panose="02020603020101020101" pitchFamily="18" charset="-127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1A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7" autoAdjust="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51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7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PRML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권예진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49" y="1310047"/>
            <a:ext cx="4789125" cy="3318706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21800" y="1922975"/>
            <a:ext cx="22821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9.17</a:t>
            </a:r>
            <a:r>
              <a:rPr lang="ko-KR" altLang="en-US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11:00 AM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첫 스터디 회의 </a:t>
            </a:r>
            <a:endParaRPr lang="en-US" altLang="ko" sz="2000" b="1" dirty="0">
              <a:solidFill>
                <a:srgbClr val="19264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참석자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en-US" altLang="ko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권예진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김민기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김벼리</a:t>
            </a:r>
            <a:endParaRPr lang="en-US" altLang="ko-KR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이하윤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7E505-9871-48D5-BF4F-9DD061F2F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" r="14365"/>
          <a:stretch/>
        </p:blipFill>
        <p:spPr>
          <a:xfrm>
            <a:off x="1599237" y="1310047"/>
            <a:ext cx="4789125" cy="3318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2942-4232-4AE2-9EB2-97F87D7C8216}"/>
              </a:ext>
            </a:extLst>
          </p:cNvPr>
          <p:cNvSpPr txBox="1"/>
          <p:nvPr/>
        </p:nvSpPr>
        <p:spPr>
          <a:xfrm>
            <a:off x="1435294" y="3769548"/>
            <a:ext cx="1765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권예진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Advanced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Applied Statistics (M) Software (D)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5332C-4091-4A53-9831-13594A8D153B}"/>
              </a:ext>
            </a:extLst>
          </p:cNvPr>
          <p:cNvSpPr txBox="1"/>
          <p:nvPr/>
        </p:nvSpPr>
        <p:spPr>
          <a:xfrm>
            <a:off x="6559913" y="437664"/>
            <a:ext cx="2092602" cy="276999"/>
          </a:xfrm>
          <a:prstGeom prst="rect">
            <a:avLst/>
          </a:prstGeom>
          <a:solidFill>
            <a:srgbClr val="1A1D2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Business Administration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DE0DF4-CE89-401C-84B4-39844CD9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19" y="1275419"/>
            <a:ext cx="1757538" cy="244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CA6589-33A1-43DA-8B74-B25B63091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81" y="1268167"/>
            <a:ext cx="1729038" cy="244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4BA5CF-CDD0-4CCF-B8F7-2E372C182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627"/>
          <a:stretch/>
        </p:blipFill>
        <p:spPr>
          <a:xfrm>
            <a:off x="1435293" y="1268167"/>
            <a:ext cx="1669788" cy="244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182954-3F18-4A60-9EE2-C24BD3E0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758" y="1268167"/>
            <a:ext cx="1767246" cy="244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CC3B64-4F1F-424D-A8C8-77B8E237F00D}"/>
              </a:ext>
            </a:extLst>
          </p:cNvPr>
          <p:cNvSpPr txBox="1"/>
          <p:nvPr/>
        </p:nvSpPr>
        <p:spPr>
          <a:xfrm>
            <a:off x="3263617" y="3769548"/>
            <a:ext cx="1883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김민기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Basic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Business Administration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1C919-7295-402B-8827-6976243EE208}"/>
              </a:ext>
            </a:extLst>
          </p:cNvPr>
          <p:cNvSpPr txBox="1"/>
          <p:nvPr/>
        </p:nvSpPr>
        <p:spPr>
          <a:xfrm>
            <a:off x="5224822" y="3769548"/>
            <a:ext cx="19089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김벼리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Basic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Integrative Engineering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Energy Systems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AF3CF-11A2-4C9D-AD02-8616BDE6CA39}"/>
              </a:ext>
            </a:extLst>
          </p:cNvPr>
          <p:cNvSpPr txBox="1"/>
          <p:nvPr/>
        </p:nvSpPr>
        <p:spPr>
          <a:xfrm>
            <a:off x="7135898" y="3769548"/>
            <a:ext cx="1765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이하윤 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</a:t>
            </a:r>
          </a:p>
          <a:p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Advanced Member</a:t>
            </a:r>
          </a:p>
          <a:p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575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교재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619DF-E29C-45C2-AD4D-99D0E65711AE}"/>
              </a:ext>
            </a:extLst>
          </p:cNvPr>
          <p:cNvSpPr txBox="1"/>
          <p:nvPr/>
        </p:nvSpPr>
        <p:spPr>
          <a:xfrm>
            <a:off x="4269684" y="1035155"/>
            <a:ext cx="51102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Pattern Recognition </a:t>
            </a:r>
            <a:br>
              <a:rPr lang="en-US" altLang="ko-KR" sz="20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</a:br>
            <a:r>
              <a:rPr lang="en-US" altLang="ko-KR" sz="20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and </a:t>
            </a:r>
            <a:r>
              <a:rPr lang="en-US" altLang="ko-KR" sz="28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Machine Learning</a:t>
            </a:r>
            <a:endParaRPr lang="en-US" altLang="ko-KR" sz="2000" b="1" i="0" dirty="0">
              <a:solidFill>
                <a:srgbClr val="3A60DF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050" name="Picture 2" descr="Free Copy of Pattern Recognition and Machine Learning | 텐서 플로우 블로그 (Tensor  ≈ Blog)">
            <a:extLst>
              <a:ext uri="{FF2B5EF4-FFF2-40B4-BE49-F238E27FC236}">
                <a16:creationId xmlns:a16="http://schemas.microsoft.com/office/drawing/2014/main" id="{F5327666-0212-4C3E-9F39-520657A6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3" y="973394"/>
            <a:ext cx="2680474" cy="364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8F583B-54CC-46D5-8271-F5D98354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00" y="2085545"/>
            <a:ext cx="1555955" cy="155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638A3C6-B72D-470A-8CB9-8BD889BDC128}"/>
              </a:ext>
            </a:extLst>
          </p:cNvPr>
          <p:cNvGrpSpPr/>
          <p:nvPr/>
        </p:nvGrpSpPr>
        <p:grpSpPr>
          <a:xfrm>
            <a:off x="5955055" y="2742656"/>
            <a:ext cx="2625185" cy="955907"/>
            <a:chOff x="6098512" y="2520153"/>
            <a:chExt cx="2625185" cy="9559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55F76F-A4AB-47EF-95C3-326837D79CA6}"/>
                </a:ext>
              </a:extLst>
            </p:cNvPr>
            <p:cNvSpPr txBox="1"/>
            <p:nvPr/>
          </p:nvSpPr>
          <p:spPr>
            <a:xfrm>
              <a:off x="6120662" y="3014395"/>
              <a:ext cx="2603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555555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Technical Fellow and Director, </a:t>
              </a:r>
              <a:br>
                <a:rPr lang="en-US" altLang="ko-KR" sz="1200" dirty="0">
                  <a:solidFill>
                    <a:srgbClr val="555555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</a:br>
              <a:r>
                <a:rPr lang="en-US" altLang="ko-KR" sz="1200" dirty="0">
                  <a:solidFill>
                    <a:srgbClr val="555555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Microsoft Research AI4Science</a:t>
              </a:r>
              <a:endParaRPr lang="ko-KR" altLang="en-US" sz="1200" dirty="0">
                <a:solidFill>
                  <a:srgbClr val="555555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BDFAA7-BF74-48C6-8021-4694FC2B7EA2}"/>
                </a:ext>
              </a:extLst>
            </p:cNvPr>
            <p:cNvSpPr txBox="1"/>
            <p:nvPr/>
          </p:nvSpPr>
          <p:spPr>
            <a:xfrm>
              <a:off x="6098512" y="2520153"/>
              <a:ext cx="260303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크리스토퍼 </a:t>
              </a:r>
              <a:r>
                <a:rPr lang="ko-KR" altLang="en-US" sz="1600" b="1" i="0" dirty="0" err="1">
                  <a:solidFill>
                    <a:schemeClr val="tx1"/>
                  </a:solidFill>
                  <a:effectLst/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비숍</a:t>
              </a:r>
              <a:endParaRPr lang="en-US" altLang="ko-KR" sz="1600" b="1" i="0" dirty="0"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r>
                <a:rPr lang="en-US" altLang="ko-KR" b="1" i="0" dirty="0">
                  <a:solidFill>
                    <a:schemeClr val="tx1"/>
                  </a:solidFill>
                  <a:effectLst/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(Christopher Bishop)</a:t>
              </a:r>
              <a:endPara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2D9EC60-3144-413A-A89A-95366D9F49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639"/>
          <a:stretch/>
        </p:blipFill>
        <p:spPr>
          <a:xfrm>
            <a:off x="4422962" y="3714218"/>
            <a:ext cx="2095735" cy="11019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54ABD7-A35C-4845-B7F0-155F4C904E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086"/>
          <a:stretch/>
        </p:blipFill>
        <p:spPr>
          <a:xfrm>
            <a:off x="6708086" y="3790896"/>
            <a:ext cx="2095735" cy="10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14F0F-491C-438A-A970-675DD2A1CF30}"/>
              </a:ext>
            </a:extLst>
          </p:cNvPr>
          <p:cNvSpPr txBox="1"/>
          <p:nvPr/>
        </p:nvSpPr>
        <p:spPr>
          <a:xfrm>
            <a:off x="1495375" y="1170221"/>
            <a:ext cx="57478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매주 월요일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 PM</a:t>
            </a: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장소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비대면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Google Meet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사용해 미팅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진행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각자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pdf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읽고 이해하여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자신의 분량을 설명함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7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 Sparse Kernel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44A8B4-49A1-4AAB-ABC5-C5831CD8B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535" y="2163422"/>
            <a:ext cx="2670752" cy="2788579"/>
          </a:xfrm>
          <a:prstGeom prst="rect">
            <a:avLst/>
          </a:prstGeom>
          <a:ln w="28575">
            <a:solidFill>
              <a:srgbClr val="19264B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38F956-73E2-4A10-B44C-F5A66F48A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464" y="2124328"/>
            <a:ext cx="2177441" cy="1688130"/>
          </a:xfrm>
          <a:prstGeom prst="rect">
            <a:avLst/>
          </a:prstGeom>
        </p:spPr>
      </p:pic>
      <p:pic>
        <p:nvPicPr>
          <p:cNvPr id="14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44653F46-455D-4ADD-86B3-D93ABFA9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34" y="3561737"/>
            <a:ext cx="292712" cy="2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123BC98A-B2FF-4A89-A8C7-A2173B14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21" y="3314363"/>
            <a:ext cx="292712" cy="2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9810C7-8B6D-480F-88CD-56F42D54F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564" y="2081157"/>
            <a:ext cx="2072820" cy="1790855"/>
          </a:xfrm>
          <a:prstGeom prst="rect">
            <a:avLst/>
          </a:prstGeom>
        </p:spPr>
      </p:pic>
      <p:pic>
        <p:nvPicPr>
          <p:cNvPr id="20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2B9EE945-67B3-4EB9-9540-251C9A22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2777614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3089D5-5F24-4BFC-8C85-F0539B83575A}"/>
              </a:ext>
            </a:extLst>
          </p:cNvPr>
          <p:cNvSpPr txBox="1"/>
          <p:nvPr/>
        </p:nvSpPr>
        <p:spPr>
          <a:xfrm>
            <a:off x="4440445" y="3920324"/>
            <a:ext cx="4358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❗월요일에 휴일이 많아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대체일에 추가 진행 예정</a:t>
            </a:r>
            <a:endParaRPr lang="ko-KR" altLang="en-US" dirty="0"/>
          </a:p>
        </p:txBody>
      </p:sp>
      <p:pic>
        <p:nvPicPr>
          <p:cNvPr id="26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6F8388FE-66E6-4DCF-9A04-8966A340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2998169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640A4D69-1741-4E08-ACC8-C9176149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3204085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4BC5A7A9-41FC-4E3E-A478-1BE5FB0A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33" y="3621530"/>
            <a:ext cx="265295" cy="2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161</Words>
  <Application>Microsoft Office PowerPoint</Application>
  <PresentationFormat>화면 슬라이드 쇼(16:9)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12롯데마트드림Medium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권예진</cp:lastModifiedBy>
  <cp:revision>4</cp:revision>
  <dcterms:modified xsi:type="dcterms:W3CDTF">2022-09-19T15:56:34Z</dcterms:modified>
</cp:coreProperties>
</file>