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C33F9-669C-8A30-FE2D-0A59C61D8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673BB-4BD1-D8AF-EBA5-15EA482B9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D0D3F-9576-1D44-A1F5-F4F6BC33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7FBAA-0283-B7E6-A3C0-7F2E07E8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E6C27-B317-98E7-3BE1-3EB93122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7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709F3-AC42-C4F0-23FC-220D8001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B284F-01F3-FA45-1828-62674BEA1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BC17C-552B-60CB-CDD7-E9F0CAEB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29E1A-073F-5A08-C1CC-6C823ACF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1175B-B382-E2F3-FBE0-794B0D43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5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84432E-7BD4-47B1-9B99-F369BB14B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54B432-F3F0-DD4B-0AA1-6BD103E75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5A682-A69D-90E6-2D6B-A9032F3A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EB9E8-00DE-9A54-C5E8-3DFB3142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CF57C-0313-1416-FC08-B6802715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2F61B-00DD-AC7F-43D1-4209F7CC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3368C-0D7A-A18A-D464-11039312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D600C-E3E3-3759-8497-C99A2715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AA66C-6EBC-A453-4451-AE0202E5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242BE-C92F-E118-F41F-80CFF45E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0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CFB7C-59A9-D655-7F0A-2E420449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30197-47A5-7503-29EB-0E6E336B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2093F-A062-849E-1341-A658B40C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85199-11CB-DB8A-41DA-9E962AA2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78F3E-15CF-53A3-F893-4420A802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26BC7-B02D-6A70-A6D7-105E7041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8D3F9-146F-24A8-8D30-328BD8FE1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659AAA-BB1E-FA1A-B5E3-E43D80DAF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C8642E-F4CC-11D8-11C0-A7E6C40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F8F86-C650-2F67-31D9-191EF593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32CA-74C5-FDF5-E52F-2031C04F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9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0F7AA-15DE-0936-267E-04AA72E5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2D6F5-B853-93C6-780E-43CA9B3D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CAD73-02E0-0C7A-7D92-EA4DFD1F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FFAEBA-E9F4-D3E9-B891-25AE08D63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E094D3-0965-E6CC-EAD8-CA42EACE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89B269-8A4F-2F62-F58A-15BC6CE8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91479-7044-9033-D818-EED3828C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05FDAE-9E1C-5720-A642-291FCB59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2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B64-A347-5E58-FBDB-EC5B9139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A2E52-984E-B656-49E3-946136D9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69664B-9E0F-933E-AD89-CBB6F2A6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C18E9-CA77-536F-670B-685E05B0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5BDDD3-D187-2B0F-4CDF-0876AB95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CF6F98-D620-E4DC-BC13-99383D54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7BF867-CEEF-EE8C-B807-2780B81F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5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98B46-D0BF-F1F1-54C7-720AA705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F5CC0-05BC-F7B7-DD0A-EF3C6ED2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D4765-4621-B914-617B-EDCC4E6E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A70CB9-3DBA-2DE1-D1CE-EEEFC9D2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10705-27AD-A8EA-D04C-C2BCFE1D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6409E-B864-87BA-A22C-65EE34DE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7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CC8EC-0139-AD34-1923-20548346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F38F83-D0A9-96B2-C918-86F4B86FF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DB286-46D3-EB5C-2C2B-C7F4B08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D04507-547A-A47A-0775-A8565C57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3A468-C829-A74F-4551-18AE1EFD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5BE58-5166-6EDE-379C-916CCB35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9C037-1C40-CB09-7ABE-BFB5D00C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BF78F-C765-5096-083D-29B73C85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13C4D-4AEE-D765-3407-D60935034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5A0F-B59D-4FB0-89DB-93CE3CFD666B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DCD73-D12A-DF48-29A3-CE4205E75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421F1-D90D-CDEC-2C09-AB4EF1366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7079-269C-4A3B-AC77-208EFEED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7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muki2003/hubmap-tensorflow-eda-loss-fun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uki2003/hubmap-tensorflow-eda-loss-function" TargetMode="External"/><Relationship Id="rId2" Type="http://schemas.openxmlformats.org/officeDocument/2006/relationships/hyperlink" Target="https://www.kaggle.com/code/dschettler8845/eda-hubmap-hpa-organ-seg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mpetitions/hubmap-organ-segmentation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63AA3-A080-BB5B-F7B3-555BFB16E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86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HuBMAP</a:t>
            </a:r>
            <a:r>
              <a:rPr lang="en-US" altLang="ko-KR" dirty="0"/>
              <a:t> + HPA</a:t>
            </a:r>
            <a:br>
              <a:rPr lang="en-US" altLang="ko-KR" dirty="0"/>
            </a:br>
            <a:r>
              <a:rPr lang="en-US" altLang="ko-KR" dirty="0"/>
              <a:t>Hacking the Human Body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C2A72-48A9-F34E-D1B9-9E7EB285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8541"/>
            <a:ext cx="9144000" cy="1655762"/>
          </a:xfrm>
        </p:spPr>
        <p:txBody>
          <a:bodyPr/>
          <a:lstStyle/>
          <a:p>
            <a:r>
              <a:rPr lang="en-US" altLang="ko-KR" dirty="0"/>
              <a:t>CV 3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김동영</a:t>
            </a:r>
            <a:r>
              <a:rPr lang="en-US" altLang="ko-KR" dirty="0"/>
              <a:t>, </a:t>
            </a:r>
            <a:r>
              <a:rPr lang="ko-KR" altLang="en-US" dirty="0" err="1"/>
              <a:t>정승혁</a:t>
            </a:r>
            <a:r>
              <a:rPr lang="en-US" altLang="ko-KR" dirty="0"/>
              <a:t>, </a:t>
            </a:r>
            <a:r>
              <a:rPr lang="ko-KR" altLang="en-US" dirty="0"/>
              <a:t>차승현</a:t>
            </a:r>
            <a:r>
              <a:rPr lang="en-US" altLang="ko-KR" dirty="0"/>
              <a:t>, </a:t>
            </a:r>
            <a:r>
              <a:rPr lang="ko-KR" altLang="en-US" dirty="0"/>
              <a:t>함정훈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550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8D79DA-4B3B-3DCE-1878-D83197418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824087"/>
            <a:ext cx="5372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475136-CE79-2003-9714-AC1E88C6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2795762"/>
            <a:ext cx="87344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229AF-0996-1FFF-E491-0FC656E0BCD3}"/>
              </a:ext>
            </a:extLst>
          </p:cNvPr>
          <p:cNvSpPr txBox="1"/>
          <p:nvPr/>
        </p:nvSpPr>
        <p:spPr>
          <a:xfrm>
            <a:off x="3337069" y="5664581"/>
            <a:ext cx="5517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4"/>
              </a:rPr>
              <a:t>HuBMAP</a:t>
            </a:r>
            <a:r>
              <a:rPr lang="en-US" altLang="ko-KR" dirty="0">
                <a:hlinkClick r:id="rId4"/>
              </a:rPr>
              <a:t> </a:t>
            </a:r>
            <a:r>
              <a:rPr lang="en-US" altLang="ko-KR" dirty="0" err="1">
                <a:hlinkClick r:id="rId4"/>
              </a:rPr>
              <a:t>Tensorflow</a:t>
            </a:r>
            <a:r>
              <a:rPr lang="en-US" altLang="ko-KR" dirty="0">
                <a:hlinkClick r:id="rId4"/>
              </a:rPr>
              <a:t> EDA &amp; Loss Function | Kaggle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57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83B0B7E-8FCF-6734-1F68-DF55CB3F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95" y="1562852"/>
            <a:ext cx="9404210" cy="373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0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E8108B-D85F-FC31-002E-EC8B27C5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3" y="2352525"/>
            <a:ext cx="2353003" cy="21529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CFCF371-18EB-446D-0B92-DEDD7287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74" y="209590"/>
            <a:ext cx="6133795" cy="622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01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mantic segmentation, Object Detection, Instance Segmentation의 차이는?">
            <a:extLst>
              <a:ext uri="{FF2B5EF4-FFF2-40B4-BE49-F238E27FC236}">
                <a16:creationId xmlns:a16="http://schemas.microsoft.com/office/drawing/2014/main" id="{761695EB-5892-AAB2-05D1-A1696A3B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957387"/>
            <a:ext cx="98393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D9316C-20B6-5E1B-5256-6D4FE2D3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914049"/>
            <a:ext cx="569674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2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40C1EC-38DA-243E-F4AF-9DC3906E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44" y="3612674"/>
            <a:ext cx="10967910" cy="2366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FC7CA6-E5A3-6E94-1B59-809CFEE63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024" y="878756"/>
            <a:ext cx="3057952" cy="1190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97C10B-CE88-D8B6-6864-F639A46CDB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745"/>
          <a:stretch/>
        </p:blipFill>
        <p:spPr>
          <a:xfrm>
            <a:off x="1794862" y="2069547"/>
            <a:ext cx="8602275" cy="15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7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36B0-FD6A-3C99-AD85-8A161815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7869-5C02-1162-3B6D-5A92E524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 </a:t>
            </a:r>
            <a:r>
              <a:rPr lang="ko-KR" altLang="en-US" dirty="0"/>
              <a:t>공부</a:t>
            </a:r>
            <a:endParaRPr lang="en-US" altLang="ko-KR" dirty="0"/>
          </a:p>
          <a:p>
            <a:r>
              <a:rPr lang="en-US" altLang="ko-KR" dirty="0"/>
              <a:t>Data augmentation, TTA, k-fold </a:t>
            </a:r>
            <a:r>
              <a:rPr lang="ko-KR" altLang="en-US" dirty="0"/>
              <a:t>등 대회 테크닉 공부</a:t>
            </a:r>
            <a:endParaRPr lang="en-US" altLang="ko-KR" dirty="0"/>
          </a:p>
          <a:p>
            <a:r>
              <a:rPr lang="ko-KR" altLang="en-US" dirty="0"/>
              <a:t>코드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등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85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98050-B08A-B73B-E171-F2A7FFA6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DD590-729A-FAF9-ACBD-7EDF7440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🫁🫀 </a:t>
            </a:r>
            <a:r>
              <a:rPr lang="en-US" altLang="ko-KR" dirty="0">
                <a:hlinkClick r:id="rId2"/>
              </a:rPr>
              <a:t>EDA – </a:t>
            </a:r>
            <a:r>
              <a:rPr lang="en-US" altLang="ko-KR" dirty="0" err="1">
                <a:hlinkClick r:id="rId2"/>
              </a:rPr>
              <a:t>HuBMAP+HPA</a:t>
            </a:r>
            <a:r>
              <a:rPr lang="en-US" altLang="ko-KR" dirty="0">
                <a:hlinkClick r:id="rId2"/>
              </a:rPr>
              <a:t> – Organ Segmentation </a:t>
            </a:r>
            <a:r>
              <a:rPr lang="ko-KR" altLang="en-US" dirty="0">
                <a:hlinkClick r:id="rId2"/>
              </a:rPr>
              <a:t>🫀🫁 </a:t>
            </a:r>
            <a:r>
              <a:rPr lang="en-US" altLang="ko-KR" dirty="0">
                <a:hlinkClick r:id="rId2"/>
              </a:rPr>
              <a:t>| Kaggle</a:t>
            </a:r>
            <a:endParaRPr lang="en-US" altLang="ko-KR" dirty="0"/>
          </a:p>
          <a:p>
            <a:r>
              <a:rPr lang="en-US" altLang="ko-KR" dirty="0" err="1">
                <a:hlinkClick r:id="rId3"/>
              </a:rPr>
              <a:t>HuBMAP</a:t>
            </a:r>
            <a:r>
              <a:rPr lang="en-US" altLang="ko-KR" dirty="0">
                <a:hlinkClick r:id="rId3"/>
              </a:rPr>
              <a:t> </a:t>
            </a:r>
            <a:r>
              <a:rPr lang="en-US" altLang="ko-KR" dirty="0" err="1">
                <a:hlinkClick r:id="rId3"/>
              </a:rPr>
              <a:t>Tensorflow</a:t>
            </a:r>
            <a:r>
              <a:rPr lang="en-US" altLang="ko-KR" dirty="0">
                <a:hlinkClick r:id="rId3"/>
              </a:rPr>
              <a:t> EDA &amp; Loss Function | Kaggle</a:t>
            </a:r>
          </a:p>
          <a:p>
            <a:r>
              <a:rPr lang="en-US" altLang="ko-KR" dirty="0" err="1">
                <a:hlinkClick r:id="rId4"/>
              </a:rPr>
              <a:t>HuBMAP</a:t>
            </a:r>
            <a:r>
              <a:rPr lang="en-US" altLang="ko-KR" dirty="0">
                <a:hlinkClick r:id="rId4"/>
              </a:rPr>
              <a:t> + HPA - Hacking the Human Body | Kaggle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13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HuBMAP + HPA Hacking the Human Body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HuBMAP + HPA Hacking the Human Body</dc:title>
  <dc:creator>th k</dc:creator>
  <cp:lastModifiedBy>th k</cp:lastModifiedBy>
  <cp:revision>17</cp:revision>
  <dcterms:created xsi:type="dcterms:W3CDTF">2022-07-04T06:56:07Z</dcterms:created>
  <dcterms:modified xsi:type="dcterms:W3CDTF">2022-07-04T10:23:59Z</dcterms:modified>
</cp:coreProperties>
</file>