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3" r:id="rId9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NanumGothic ExtraBold" panose="020D0604000000000000" pitchFamily="34" charset="-127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>
        <p:scale>
          <a:sx n="139" d="100"/>
          <a:sy n="139" d="100"/>
        </p:scale>
        <p:origin x="304" y="-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23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17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55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1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78117" y="2288019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CV2 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7.05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이성학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6FF7-56E2-4017-BBA2-3F6C65581401}"/>
              </a:ext>
            </a:extLst>
          </p:cNvPr>
          <p:cNvSpPr txBox="1"/>
          <p:nvPr/>
        </p:nvSpPr>
        <p:spPr>
          <a:xfrm>
            <a:off x="1862418" y="1713198"/>
            <a:ext cx="3926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팀원 소개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>
                <a:latin typeface="+mj-ea"/>
                <a:ea typeface="+mj-ea"/>
              </a:rPr>
              <a:t>주제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>
                <a:latin typeface="+mj-ea"/>
                <a:ea typeface="+mj-ea"/>
              </a:rPr>
              <a:t>선정된 주제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>
                <a:latin typeface="+mj-ea"/>
                <a:ea typeface="+mj-ea"/>
              </a:rPr>
              <a:t>진행 방식 </a:t>
            </a:r>
            <a:r>
              <a:rPr lang="en-US" altLang="ko-KR" sz="2000" dirty="0">
                <a:latin typeface="+mj-ea"/>
                <a:ea typeface="+mj-ea"/>
              </a:rPr>
              <a:t>&amp;</a:t>
            </a:r>
            <a:r>
              <a:rPr lang="ko-KR" altLang="en-US" sz="2000" dirty="0">
                <a:latin typeface="+mj-ea"/>
                <a:ea typeface="+mj-ea"/>
              </a:rPr>
              <a:t> 상황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055550"/>
            <a:ext cx="410485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김세진 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소프트웨어학부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김지욱 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전자전기공학부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atin typeface="+mj-ea"/>
                <a:ea typeface="+mj-ea"/>
              </a:rPr>
              <a:t>이성학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컴퓨터공학부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strike="sngStrike" dirty="0">
                <a:latin typeface="+mj-ea"/>
                <a:ea typeface="+mj-ea"/>
              </a:rPr>
              <a:t>이주영 </a:t>
            </a:r>
            <a:r>
              <a:rPr lang="en-US" altLang="ko-KR" sz="1800" strike="sngStrike" dirty="0">
                <a:latin typeface="+mj-ea"/>
                <a:ea typeface="+mj-ea"/>
              </a:rPr>
              <a:t>(???)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(2022-06-28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화요일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23B0C-9F39-0353-C95B-4F10E181CF45}"/>
              </a:ext>
            </a:extLst>
          </p:cNvPr>
          <p:cNvSpPr txBox="1"/>
          <p:nvPr/>
        </p:nvSpPr>
        <p:spPr>
          <a:xfrm>
            <a:off x="1408974" y="1055550"/>
            <a:ext cx="4979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새로운 분야 </a:t>
            </a:r>
            <a:r>
              <a:rPr kumimoji="1" lang="en-US" altLang="ko-KR" dirty="0"/>
              <a:t>or </a:t>
            </a:r>
            <a:r>
              <a:rPr kumimoji="1" lang="ko-KR" altLang="en-US" dirty="0"/>
              <a:t>해보고 싶은 논문 구현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최근의 발표된 논문을 위주로 찾음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ko-KR" altLang="en-US" b="1" dirty="0"/>
              <a:t>주제 선정 시 고려한 점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dataset</a:t>
            </a:r>
            <a:r>
              <a:rPr kumimoji="1" lang="ko-KR" altLang="en-US" dirty="0"/>
              <a:t>을 구할 수 있어야 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이 너무 길지 않아야 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기간이 길지 않음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9A350B-C1FD-605C-5062-63FC6E43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55550"/>
            <a:ext cx="3211321" cy="34789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97DCDF-A393-31B6-96EF-4FE7B2304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028" y="1055549"/>
            <a:ext cx="3211321" cy="34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80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선정된 논문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9A350B-C1FD-605C-5062-63FC6E43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339" y="1055550"/>
            <a:ext cx="3211321" cy="34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39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63" y="133100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진행상황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C1C22-0DC1-4EC5-A26B-1D3EDA738D56}"/>
              </a:ext>
            </a:extLst>
          </p:cNvPr>
          <p:cNvSpPr txBox="1"/>
          <p:nvPr/>
        </p:nvSpPr>
        <p:spPr>
          <a:xfrm>
            <a:off x="1607523" y="1883942"/>
            <a:ext cx="510913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첫번째 만남 </a:t>
            </a:r>
            <a:r>
              <a:rPr lang="en-US" altLang="ko-KR" sz="1600" dirty="0">
                <a:latin typeface="+mj-ea"/>
                <a:ea typeface="+mj-ea"/>
              </a:rPr>
              <a:t>(2022-06-28)</a:t>
            </a:r>
          </a:p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주제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진행 방향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sz="1600" b="1" dirty="0">
                <a:latin typeface="+mj-ea"/>
              </a:rPr>
              <a:t>두번째 만남 </a:t>
            </a:r>
            <a:endParaRPr lang="en-US" altLang="ko-KR" sz="1600" b="1" dirty="0">
              <a:latin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논문 읽고 각자 발표</a:t>
            </a:r>
            <a:r>
              <a:rPr lang="en-US" altLang="ko-KR" dirty="0">
                <a:latin typeface="+mj-ea"/>
                <a:ea typeface="+mj-ea"/>
              </a:rPr>
              <a:t>(GIRAFFE, </a:t>
            </a:r>
            <a:r>
              <a:rPr lang="en-US" altLang="ko-KR" dirty="0" err="1">
                <a:latin typeface="+mj-ea"/>
                <a:ea typeface="+mj-ea"/>
              </a:rPr>
              <a:t>NeRF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sz="1600" b="1" dirty="0">
                <a:latin typeface="+mj-ea"/>
                <a:ea typeface="+mj-ea"/>
              </a:rPr>
              <a:t>세번째 만남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논문 구현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어떻게 할지는 미정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BDC9AE64-B48F-E0A6-DFF7-1C77834E621E}"/>
              </a:ext>
            </a:extLst>
          </p:cNvPr>
          <p:cNvSpPr txBox="1"/>
          <p:nvPr/>
        </p:nvSpPr>
        <p:spPr>
          <a:xfrm>
            <a:off x="1353963" y="2336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진행방식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8F62-00BB-B4B6-A8AF-4FE139623E58}"/>
              </a:ext>
            </a:extLst>
          </p:cNvPr>
          <p:cNvSpPr txBox="1"/>
          <p:nvPr/>
        </p:nvSpPr>
        <p:spPr>
          <a:xfrm>
            <a:off x="1607523" y="772209"/>
            <a:ext cx="51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대면으로 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시간이 안되면 </a:t>
            </a:r>
            <a:r>
              <a:rPr lang="ko-KR" altLang="en-US" dirty="0" err="1">
                <a:latin typeface="+mj-ea"/>
                <a:ea typeface="+mj-ea"/>
              </a:rPr>
              <a:t>비대면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078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593087" y="2160883"/>
            <a:ext cx="306071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 </a:t>
            </a: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865902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116</Words>
  <Application>Microsoft Macintosh PowerPoint</Application>
  <PresentationFormat>화면 슬라이드 쇼(16:9)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이성학</cp:lastModifiedBy>
  <cp:revision>34</cp:revision>
  <dcterms:modified xsi:type="dcterms:W3CDTF">2022-07-04T11:46:22Z</dcterms:modified>
</cp:coreProperties>
</file>