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NanumGothic ExtraBold" panose="020B0600000101010101" charset="-127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</a:rPr>
              <a:t> CV 4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김벼리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39432" y="1441500"/>
            <a:ext cx="348631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팀원</a:t>
            </a:r>
            <a:r>
              <a:rPr lang="ko" sz="1600" dirty="0"/>
              <a:t> 1 : 김</a:t>
            </a:r>
            <a:r>
              <a:rPr lang="ko-KR" altLang="en-US" sz="1600" dirty="0"/>
              <a:t>벼리 </a:t>
            </a:r>
            <a:r>
              <a:rPr lang="en-US" altLang="ko-KR" sz="1600" dirty="0"/>
              <a:t>(</a:t>
            </a:r>
            <a:r>
              <a:rPr lang="ko-KR" altLang="en-US" sz="1600" dirty="0"/>
              <a:t>융합공학부</a:t>
            </a:r>
            <a:r>
              <a:rPr lang="en-US" altLang="ko-KR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팀원</a:t>
            </a:r>
            <a:r>
              <a:rPr lang="ko" sz="1600" dirty="0"/>
              <a:t> 2 : </a:t>
            </a:r>
            <a:r>
              <a:rPr lang="ko-KR" altLang="en-US" sz="1600" dirty="0"/>
              <a:t>김진우 </a:t>
            </a:r>
            <a:r>
              <a:rPr lang="en-US" altLang="ko-KR" sz="1600" dirty="0"/>
              <a:t>(</a:t>
            </a:r>
            <a:r>
              <a:rPr lang="ko-KR" altLang="en-US" sz="1600" dirty="0"/>
              <a:t>기계공학부</a:t>
            </a:r>
            <a:r>
              <a:rPr lang="en-US" altLang="ko-KR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팀원</a:t>
            </a:r>
            <a:r>
              <a:rPr lang="ko" sz="1600" dirty="0"/>
              <a:t> 3 : </a:t>
            </a:r>
            <a:r>
              <a:rPr lang="ko-KR" altLang="en-US" sz="1600" dirty="0" err="1"/>
              <a:t>박도영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기계공학부</a:t>
            </a:r>
            <a:r>
              <a:rPr lang="en-US" altLang="ko-KR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팀원 </a:t>
            </a:r>
            <a:r>
              <a:rPr lang="en-US" altLang="ko-KR" sz="1600" dirty="0"/>
              <a:t>4 : </a:t>
            </a:r>
            <a:r>
              <a:rPr lang="ko-KR" altLang="en-US" sz="1600" dirty="0"/>
              <a:t>서준혁 </a:t>
            </a:r>
            <a:r>
              <a:rPr lang="en-US" altLang="ko-KR" sz="1600" dirty="0"/>
              <a:t>(</a:t>
            </a:r>
            <a:r>
              <a:rPr lang="ko-KR" altLang="en-US" sz="1600" dirty="0"/>
              <a:t>경영학부</a:t>
            </a:r>
            <a:r>
              <a:rPr lang="en-US" altLang="ko-KR" sz="1600" dirty="0"/>
              <a:t>)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98623" y="18262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F8BF7-DBFB-0688-45B6-B692AB2A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69" y="862102"/>
            <a:ext cx="3720119" cy="4001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97C3A-ACE6-33DC-84A9-1B09CB384B92}"/>
              </a:ext>
            </a:extLst>
          </p:cNvPr>
          <p:cNvSpPr txBox="1"/>
          <p:nvPr/>
        </p:nvSpPr>
        <p:spPr>
          <a:xfrm>
            <a:off x="1366404" y="862102"/>
            <a:ext cx="261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컴퓨터 비전</a:t>
            </a:r>
            <a:r>
              <a:rPr lang="en-US" altLang="ko-KR" sz="1600" b="1" dirty="0"/>
              <a:t> - </a:t>
            </a:r>
            <a:r>
              <a:rPr lang="ko-KR" altLang="en-US" sz="1600" b="1" dirty="0" err="1"/>
              <a:t>모빌리티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C8D2E-F60B-29E4-A74E-E2D85D8BF525}"/>
              </a:ext>
            </a:extLst>
          </p:cNvPr>
          <p:cNvSpPr txBox="1"/>
          <p:nvPr/>
        </p:nvSpPr>
        <p:spPr>
          <a:xfrm>
            <a:off x="2666179" y="1223212"/>
            <a:ext cx="1377388" cy="34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자율주행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E64EDB-4179-0987-CEDE-37DB0326DB8F}"/>
              </a:ext>
            </a:extLst>
          </p:cNvPr>
          <p:cNvSpPr/>
          <p:nvPr/>
        </p:nvSpPr>
        <p:spPr>
          <a:xfrm>
            <a:off x="2233918" y="1246362"/>
            <a:ext cx="556435" cy="249792"/>
          </a:xfrm>
          <a:prstGeom prst="right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18C5B-C94B-E36F-4664-D57B2EB0982F}"/>
              </a:ext>
            </a:extLst>
          </p:cNvPr>
          <p:cNvSpPr txBox="1"/>
          <p:nvPr/>
        </p:nvSpPr>
        <p:spPr>
          <a:xfrm>
            <a:off x="1626957" y="1849796"/>
            <a:ext cx="2613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모형자동차를 이용한 인공지능을 이용한 자율주행 자동차 경진대회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3355-0C57-CCFC-A28E-CC9E990D7576}"/>
              </a:ext>
            </a:extLst>
          </p:cNvPr>
          <p:cNvSpPr txBox="1"/>
          <p:nvPr/>
        </p:nvSpPr>
        <p:spPr>
          <a:xfrm>
            <a:off x="1511307" y="3293704"/>
            <a:ext cx="2844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추가적으로 컴퓨터 비전의 여러 알고리즘을 이용하여 차량 테스트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algn="ctr"/>
            <a:endParaRPr lang="en-US" altLang="ko-KR" sz="16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좋은 결과를 내는 알고리즘을 위주로 새로 고쳐서 적용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활동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및 앞으로의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FC1B4-36B3-C682-7563-2CC47BF0701C}"/>
              </a:ext>
            </a:extLst>
          </p:cNvPr>
          <p:cNvSpPr txBox="1"/>
          <p:nvPr/>
        </p:nvSpPr>
        <p:spPr>
          <a:xfrm>
            <a:off x="1666754" y="1697850"/>
            <a:ext cx="406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06.29 : </a:t>
            </a:r>
            <a:r>
              <a:rPr lang="ko-KR" altLang="en-US" sz="1600" dirty="0"/>
              <a:t>주제 토의 및 대회 참가서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88C7-13FB-CBCC-4CB4-D5E6F933E888}"/>
              </a:ext>
            </a:extLst>
          </p:cNvPr>
          <p:cNvSpPr txBox="1"/>
          <p:nvPr/>
        </p:nvSpPr>
        <p:spPr>
          <a:xfrm>
            <a:off x="1666754" y="2246500"/>
            <a:ext cx="406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07.04 : </a:t>
            </a:r>
            <a:r>
              <a:rPr lang="ko-KR" altLang="en-US" sz="1600" dirty="0"/>
              <a:t>개발 계획서 틀 잡기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2DCB6-FCB5-C09E-BF74-67603A9BAAF4}"/>
              </a:ext>
            </a:extLst>
          </p:cNvPr>
          <p:cNvSpPr txBox="1"/>
          <p:nvPr/>
        </p:nvSpPr>
        <p:spPr>
          <a:xfrm>
            <a:off x="1566717" y="1318477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활동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3BA71-1BB2-3CA2-8A66-6305FCBB1FA3}"/>
              </a:ext>
            </a:extLst>
          </p:cNvPr>
          <p:cNvSpPr txBox="1"/>
          <p:nvPr/>
        </p:nvSpPr>
        <p:spPr>
          <a:xfrm>
            <a:off x="1666754" y="3505430"/>
            <a:ext cx="406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~07.15 : </a:t>
            </a:r>
            <a:r>
              <a:rPr lang="ko-KR" altLang="en-US" sz="1600" dirty="0"/>
              <a:t>개발 계획서 완성하기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9C88E-41FF-AEC2-A4C0-5DE9E735D085}"/>
              </a:ext>
            </a:extLst>
          </p:cNvPr>
          <p:cNvSpPr txBox="1"/>
          <p:nvPr/>
        </p:nvSpPr>
        <p:spPr>
          <a:xfrm>
            <a:off x="1566716" y="3126057"/>
            <a:ext cx="165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앞으로의 계획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81473-42DF-1ACF-A686-459E5ECBB7A6}"/>
              </a:ext>
            </a:extLst>
          </p:cNvPr>
          <p:cNvSpPr txBox="1"/>
          <p:nvPr/>
        </p:nvSpPr>
        <p:spPr>
          <a:xfrm>
            <a:off x="1666754" y="3923468"/>
            <a:ext cx="406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 이후 계획은 추후에 다시 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화면 슬라이드 쇼(16:9)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김벼리</dc:creator>
  <cp:lastModifiedBy>김 벼리</cp:lastModifiedBy>
  <cp:revision>11</cp:revision>
  <dcterms:modified xsi:type="dcterms:W3CDTF">2022-07-04T14:58:42Z</dcterms:modified>
</cp:coreProperties>
</file>