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42B54-00B6-5298-00E4-A716384BA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F0508D-B84D-CD78-78AB-B1EDE7FF1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ED7AF-0F28-36C0-AC6A-027EE6FA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74BC1-BA0F-9B8B-7451-6F842278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78EDE-78D0-DDCC-F27D-75EBE790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6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9FD79-BD64-E8EB-172E-62E5A0B0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9741F-55D2-E5FF-29D0-7AF00A80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43F17-0824-0CDE-A63D-139C7907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F1F84-B54A-BCF2-7D78-86E85CE5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7F05C-FDF8-D536-87C5-ADD10FD1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0CE94C-4D72-1A21-AF5B-F0BA20D70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EEF37B-8876-CD03-91CD-DD0CE72A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41D7C-B4DE-9161-B660-9B40B406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D0F15-8A3F-BB2D-0F6E-095C12CD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0ECAA-C577-5D08-0B00-5674325F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6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C2298-59A8-E809-8F05-85ABC7ED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EC9E-2BC4-F03E-7FAB-1ECC0A56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15ECB-A25E-3191-1E29-95F394C1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A2930-A458-DE43-CFF9-BE35DF51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9CA5-28ED-7B17-B5F6-A7FF0122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6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2C921-1DE0-74FA-5A8E-E729F12E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BF810-A155-1E9A-22CC-6F96206E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C975D-A2FF-F287-7DA2-C982ECA3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C615E-0EF1-0EC8-CE0F-4C05D85C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D2050-1789-E34A-9EFF-AAE72E19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4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C0F1-C8B7-29EF-74A3-4C0036B2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755EE-83DA-DA6D-8AEA-463BC0DBD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F11E8D-052F-EDC3-3EA7-18AB8F782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FC7F-0D6B-67DA-31B2-7197DDB1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28DDF-C6E4-1642-DE50-BEBAEF06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3924F-9D64-44CA-522B-FFA80462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BA8BE-AF2C-7BE5-CA4B-697523EE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82D51-C8E5-7B32-10DD-EAF9D62B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1B23F1-E7E1-3006-AB86-AF93C59FE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01867D-901E-6052-E4EC-0AA6CCE92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09D3D-2F05-FF21-6F1A-88D6B41FF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16F49A-AED9-8856-1F79-EED02AAC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D5F763-1ABC-24E1-8035-61F42C45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F929B5-E3B0-5D6C-BBB7-FA805CE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3FB7-7FD4-B7B4-DC99-1AD4990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2CCB2B-5197-9057-262C-F2CEA8CC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0250F2-81A4-5AF1-45EC-60BE0780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FAE1C6-8B66-CA68-4BDD-9AA050AA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B8C1E9-861A-AAB9-4C52-F34CBC24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1AD43-8371-0717-7D0B-FCB6CA43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49B4F-3E2C-ADC5-21B0-B84D9252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9FBEF-7170-FB64-3B8A-E1AC7235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C0DBF-2F73-3669-9A96-BFD9E514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4293C-3ECE-B0BC-619A-D4C04847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215A3-8358-881A-880C-A48B3EAB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6FA43-6E91-0458-9C06-2502B1A3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7A86A-2B96-FFEC-88E0-CADB1B9C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2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ADAB-62DE-9AD3-476C-EA3CE7CB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1BA4A3-3934-A2F3-11C2-D7E2E0E5F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FA9D9-3DAC-6E98-68E7-925540C25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22B4A-2A9C-FAEF-6376-2F537C6C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C6E04-5CEC-75D7-84F7-5AF6DC2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8E28E-9B10-AEC2-33F5-AA273D86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1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10083-27F1-C3ED-5FDF-F7941AD8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C7479-27AC-E4BE-E313-EAF197BD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D8C4A-66E0-FC81-E202-0B10399F0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195B-7E81-4D96-9DDF-7BBC2DD4A86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32AA3-B4A3-3142-3607-0C32031E7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FBA36-A0B6-E6C8-B54E-7667BCEB6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03CF-7C3B-4E74-A3CB-7B9F778F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7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8E80-C39D-DDB4-D4C4-F11062D77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936B1-5D18-1A84-4D65-D647EE255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03DA4-594E-ACD7-2D0D-60D833A6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60" y="0"/>
            <a:ext cx="10298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3F985-89D2-EE83-A79B-4C1BD14B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40148-D656-D354-CBA2-BA542ACE3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b="1" dirty="0">
                <a:effectLst/>
              </a:rPr>
              <a:t>1. </a:t>
            </a:r>
            <a:r>
              <a:rPr lang="ko-KR" altLang="en-US" b="1" dirty="0">
                <a:effectLst/>
              </a:rPr>
              <a:t>학습</a:t>
            </a:r>
            <a:r>
              <a:rPr lang="en-US" altLang="ko-KR" b="1" dirty="0">
                <a:effectLst/>
              </a:rPr>
              <a:t>(Train) </a:t>
            </a:r>
            <a:r>
              <a:rPr lang="ko-KR" altLang="en-US" b="1" dirty="0">
                <a:effectLst/>
              </a:rPr>
              <a:t>데이터셋 </a:t>
            </a:r>
            <a:r>
              <a:rPr lang="en-US" altLang="ko-KR" b="1" dirty="0">
                <a:effectLst/>
              </a:rPr>
              <a:t>(113842</a:t>
            </a:r>
            <a:r>
              <a:rPr lang="ko-KR" altLang="en-US" b="1" dirty="0">
                <a:effectLst/>
              </a:rPr>
              <a:t>개</a:t>
            </a:r>
            <a:r>
              <a:rPr lang="en-US" altLang="ko-KR" b="1" dirty="0">
                <a:effectLst/>
              </a:rPr>
              <a:t>)</a:t>
            </a:r>
            <a:endParaRPr lang="ko-KR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</a:rPr>
              <a:t>파일명</a:t>
            </a:r>
            <a:r>
              <a:rPr lang="en-US" altLang="ko-KR" dirty="0">
                <a:effectLst/>
              </a:rPr>
              <a:t>: train.csv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</a:rPr>
              <a:t>설명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정상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사기 거래의 여부를 알 수 없는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대부분 정상 거래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신용 카드 데이터 </a:t>
            </a:r>
            <a:r>
              <a:rPr lang="en-US" altLang="ko-KR" dirty="0">
                <a:effectLst/>
              </a:rPr>
              <a:t>(Unlabeled)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ID : </a:t>
            </a:r>
            <a:r>
              <a:rPr lang="ko-KR" altLang="en-US" dirty="0">
                <a:effectLst/>
              </a:rPr>
              <a:t>신용 카드 거래 </a:t>
            </a:r>
            <a:r>
              <a:rPr lang="en-US" altLang="ko-KR" dirty="0">
                <a:effectLst/>
              </a:rPr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Column ('V1', 'V2', 'V3', ... ,'V30) : </a:t>
            </a:r>
            <a:r>
              <a:rPr lang="ko-KR" altLang="en-US" dirty="0" err="1">
                <a:effectLst/>
              </a:rPr>
              <a:t>비식별화된</a:t>
            </a:r>
            <a:r>
              <a:rPr lang="ko-KR" altLang="en-US" dirty="0">
                <a:effectLst/>
              </a:rPr>
              <a:t> 신용 카드 거래 </a:t>
            </a:r>
            <a:r>
              <a:rPr lang="en-US" altLang="ko-KR" dirty="0">
                <a:effectLst/>
              </a:rPr>
              <a:t>Feature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>
                <a:effectLst/>
              </a:rPr>
              <a:t>2. </a:t>
            </a:r>
            <a:r>
              <a:rPr lang="ko-KR" altLang="en-US" b="1" dirty="0">
                <a:effectLst/>
              </a:rPr>
              <a:t>검증</a:t>
            </a:r>
            <a:r>
              <a:rPr lang="en-US" altLang="ko-KR" b="1" dirty="0">
                <a:effectLst/>
              </a:rPr>
              <a:t>(Validation) </a:t>
            </a:r>
            <a:r>
              <a:rPr lang="ko-KR" altLang="en-US" b="1" dirty="0">
                <a:effectLst/>
              </a:rPr>
              <a:t>데이터셋 </a:t>
            </a:r>
            <a:r>
              <a:rPr lang="en-US" altLang="ko-KR" b="1" dirty="0">
                <a:effectLst/>
              </a:rPr>
              <a:t>(28462</a:t>
            </a:r>
            <a:r>
              <a:rPr lang="ko-KR" altLang="en-US" b="1" dirty="0">
                <a:effectLst/>
              </a:rPr>
              <a:t>개</a:t>
            </a:r>
            <a:r>
              <a:rPr lang="en-US" altLang="ko-KR" b="1" dirty="0">
                <a:effectLst/>
              </a:rPr>
              <a:t>)</a:t>
            </a:r>
            <a:endParaRPr lang="ko-KR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</a:rPr>
              <a:t>파일명</a:t>
            </a:r>
            <a:r>
              <a:rPr lang="en-US" altLang="ko-KR" dirty="0">
                <a:effectLst/>
              </a:rPr>
              <a:t>: val.csv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</a:rPr>
              <a:t>설명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정상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사기 거래의 여부가 포함된 신용 카드 데이터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학습 불가능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규칙 참고</a:t>
            </a:r>
            <a:r>
              <a:rPr lang="en-US" altLang="ko-KR" dirty="0">
                <a:effectLst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ID : </a:t>
            </a:r>
            <a:r>
              <a:rPr lang="ko-KR" altLang="en-US" dirty="0">
                <a:effectLst/>
              </a:rPr>
              <a:t>신용 카드 거래 </a:t>
            </a:r>
            <a:r>
              <a:rPr lang="en-US" altLang="ko-KR" dirty="0">
                <a:effectLst/>
              </a:rPr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Column ('V1', 'V2', 'V3', ... ,'V30) : </a:t>
            </a:r>
            <a:r>
              <a:rPr lang="ko-KR" altLang="en-US" dirty="0" err="1">
                <a:effectLst/>
              </a:rPr>
              <a:t>비식별화된</a:t>
            </a:r>
            <a:r>
              <a:rPr lang="ko-KR" altLang="en-US" dirty="0">
                <a:effectLst/>
              </a:rPr>
              <a:t> 신용 카드 거래 </a:t>
            </a:r>
            <a:r>
              <a:rPr lang="en-US" altLang="ko-KR" dirty="0">
                <a:effectLst/>
              </a:rPr>
              <a:t>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Class : </a:t>
            </a:r>
            <a:r>
              <a:rPr lang="ko-KR" altLang="en-US" dirty="0">
                <a:effectLst/>
              </a:rPr>
              <a:t>신용 카드 거래의 정상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사기 여부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정상 </a:t>
            </a:r>
            <a:r>
              <a:rPr lang="en-US" altLang="ko-KR" dirty="0">
                <a:effectLst/>
              </a:rPr>
              <a:t>: 0, </a:t>
            </a:r>
            <a:r>
              <a:rPr lang="ko-KR" altLang="en-US" dirty="0">
                <a:effectLst/>
              </a:rPr>
              <a:t>사기 </a:t>
            </a:r>
            <a:r>
              <a:rPr lang="en-US" altLang="ko-KR" dirty="0">
                <a:effectLst/>
              </a:rPr>
              <a:t>: 1)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>
                <a:effectLst/>
              </a:rPr>
              <a:t>3. </a:t>
            </a:r>
            <a:r>
              <a:rPr lang="ko-KR" altLang="en-US" b="1" dirty="0">
                <a:effectLst/>
              </a:rPr>
              <a:t>테스트</a:t>
            </a:r>
            <a:r>
              <a:rPr lang="en-US" altLang="ko-KR" b="1" dirty="0">
                <a:effectLst/>
              </a:rPr>
              <a:t>(Test) </a:t>
            </a:r>
            <a:r>
              <a:rPr lang="ko-KR" altLang="en-US" b="1" dirty="0">
                <a:effectLst/>
              </a:rPr>
              <a:t>데이터셋 </a:t>
            </a:r>
            <a:r>
              <a:rPr lang="en-US" altLang="ko-KR" b="1" dirty="0">
                <a:effectLst/>
              </a:rPr>
              <a:t>(142503</a:t>
            </a:r>
            <a:r>
              <a:rPr lang="ko-KR" altLang="en-US" b="1" dirty="0">
                <a:effectLst/>
              </a:rPr>
              <a:t>개</a:t>
            </a:r>
            <a:r>
              <a:rPr lang="en-US" altLang="ko-KR" b="1" dirty="0">
                <a:effectLst/>
              </a:rPr>
              <a:t>)</a:t>
            </a:r>
            <a:endParaRPr lang="ko-KR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</a:rPr>
              <a:t>파일명</a:t>
            </a:r>
            <a:r>
              <a:rPr lang="en-US" altLang="ko-KR" dirty="0">
                <a:effectLst/>
              </a:rPr>
              <a:t>: test.csv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</a:rPr>
              <a:t>설명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정상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사기 거래의 여부를 알 수 없는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대부분 정상 거래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신용 카드 데이터 </a:t>
            </a:r>
            <a:r>
              <a:rPr lang="en-US" altLang="ko-KR" dirty="0">
                <a:effectLst/>
              </a:rPr>
              <a:t>(Unlabeled)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ID : </a:t>
            </a:r>
            <a:r>
              <a:rPr lang="ko-KR" altLang="en-US" dirty="0">
                <a:effectLst/>
              </a:rPr>
              <a:t>신용 카드 거래 </a:t>
            </a:r>
            <a:r>
              <a:rPr lang="en-US" altLang="ko-KR" dirty="0">
                <a:effectLst/>
              </a:rPr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Column ('V1', 'V2', 'V3', ... ,'V30) : </a:t>
            </a:r>
            <a:r>
              <a:rPr lang="ko-KR" altLang="en-US" dirty="0" err="1">
                <a:effectLst/>
              </a:rPr>
              <a:t>비식별화된</a:t>
            </a:r>
            <a:r>
              <a:rPr lang="ko-KR" altLang="en-US" dirty="0">
                <a:effectLst/>
              </a:rPr>
              <a:t> 신용 카드 거래 </a:t>
            </a:r>
            <a:r>
              <a:rPr lang="en-US" altLang="ko-KR" dirty="0">
                <a:effectLst/>
              </a:rPr>
              <a:t>Feature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>
                <a:effectLst/>
              </a:rPr>
              <a:t>4. sample_submission.csv (</a:t>
            </a:r>
            <a:r>
              <a:rPr lang="ko-KR" altLang="en-US" b="1" dirty="0">
                <a:effectLst/>
              </a:rPr>
              <a:t>제출양식</a:t>
            </a:r>
            <a:r>
              <a:rPr lang="en-US" altLang="ko-KR" b="1" dirty="0">
                <a:effectLst/>
              </a:rPr>
              <a:t>)</a:t>
            </a:r>
            <a:endParaRPr lang="ko-KR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ID: </a:t>
            </a:r>
            <a:r>
              <a:rPr lang="ko-KR" altLang="en-US" dirty="0">
                <a:effectLst/>
              </a:rPr>
              <a:t>신용 카드 거래 </a:t>
            </a:r>
            <a:r>
              <a:rPr lang="en-US" altLang="ko-KR" dirty="0">
                <a:effectLst/>
              </a:rPr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Class : </a:t>
            </a:r>
            <a:r>
              <a:rPr lang="ko-KR" altLang="en-US" dirty="0">
                <a:effectLst/>
              </a:rPr>
              <a:t>신용 카드 거래의 정상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사기 여부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정상 </a:t>
            </a:r>
            <a:r>
              <a:rPr lang="en-US" altLang="ko-KR" dirty="0">
                <a:effectLst/>
              </a:rPr>
              <a:t>: 0, </a:t>
            </a:r>
            <a:r>
              <a:rPr lang="ko-KR" altLang="en-US" dirty="0">
                <a:effectLst/>
              </a:rPr>
              <a:t>사기 </a:t>
            </a:r>
            <a:r>
              <a:rPr lang="en-US" altLang="ko-KR" dirty="0">
                <a:effectLst/>
              </a:rPr>
              <a:t>: 1)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3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86A2E-6A89-0816-EF60-F332B0FD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58D43-C514-20D1-2904-C31C6033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비지도 학습을 통한 이상탐지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금융 시계열 </a:t>
            </a:r>
          </a:p>
        </p:txBody>
      </p:sp>
    </p:spTree>
    <p:extLst>
      <p:ext uri="{BB962C8B-B14F-4D97-AF65-F5344CB8AC3E}">
        <p14:creationId xmlns:p14="http://schemas.microsoft.com/office/powerpoint/2010/main" val="185471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243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장준혁</dc:creator>
  <cp:lastModifiedBy>장준혁</cp:lastModifiedBy>
  <cp:revision>4</cp:revision>
  <dcterms:created xsi:type="dcterms:W3CDTF">2022-07-04T08:46:23Z</dcterms:created>
  <dcterms:modified xsi:type="dcterms:W3CDTF">2022-07-04T08:53:41Z</dcterms:modified>
</cp:coreProperties>
</file>