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>
      <p:cViewPr varScale="1">
        <p:scale>
          <a:sx n="69" d="100"/>
          <a:sy n="69" d="100"/>
        </p:scale>
        <p:origin x="92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1291" y="1667832"/>
            <a:ext cx="5783133" cy="5877779"/>
            <a:chOff x="6251291" y="1667832"/>
            <a:chExt cx="5783133" cy="5877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43598" y="3755005"/>
            <a:ext cx="14611351" cy="241266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15191" y="2362477"/>
            <a:ext cx="3173597" cy="3625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5BC7EA-5336-B47C-2C58-4AAD8F1CB0F3}"/>
              </a:ext>
            </a:extLst>
          </p:cNvPr>
          <p:cNvSpPr txBox="1"/>
          <p:nvPr/>
        </p:nvSpPr>
        <p:spPr>
          <a:xfrm>
            <a:off x="8172463" y="6487308"/>
            <a:ext cx="194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발표자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이재용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20000" y="4007511"/>
            <a:ext cx="2623823" cy="2271977"/>
            <a:chOff x="9929160" y="4180480"/>
            <a:chExt cx="2623823" cy="22719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9160" y="4180480"/>
              <a:ext cx="2623823" cy="22719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9388" y="3946558"/>
            <a:ext cx="3277981" cy="2229957"/>
            <a:chOff x="13798548" y="4119527"/>
            <a:chExt cx="3277981" cy="22299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98548" y="4119527"/>
              <a:ext cx="3277981" cy="22299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92626" y="3946558"/>
            <a:ext cx="3085714" cy="2275231"/>
            <a:chOff x="5501786" y="4119527"/>
            <a:chExt cx="3085714" cy="22752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1786" y="4119527"/>
              <a:ext cx="3085714" cy="227523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78096" y="483180"/>
            <a:ext cx="4391376" cy="6841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25376" y="7156614"/>
            <a:ext cx="2810981" cy="113913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21804" y="7156614"/>
            <a:ext cx="2822562" cy="113913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18271" y="7126138"/>
            <a:ext cx="2842677" cy="105806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80002" y="2166231"/>
            <a:ext cx="7191810" cy="11391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192626" y="3731191"/>
            <a:ext cx="1970301" cy="1102583"/>
            <a:chOff x="5501786" y="3904160"/>
            <a:chExt cx="1970301" cy="110258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555727" y="4118577"/>
              <a:ext cx="1855340" cy="673748"/>
              <a:chOff x="5555727" y="4118577"/>
              <a:chExt cx="1855340" cy="67374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840000">
                <a:off x="5555727" y="4118577"/>
                <a:ext cx="1855340" cy="673748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840000">
              <a:off x="5485807" y="4344156"/>
              <a:ext cx="1741260" cy="4868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506717" y="5712698"/>
            <a:ext cx="1977380" cy="1066714"/>
            <a:chOff x="10815877" y="5885667"/>
            <a:chExt cx="1977380" cy="106671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0866149" y="6098411"/>
              <a:ext cx="1837511" cy="641227"/>
              <a:chOff x="10866149" y="6098411"/>
              <a:chExt cx="1837511" cy="64122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840000">
                <a:off x="10866149" y="6098411"/>
                <a:ext cx="1837511" cy="641227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840000">
              <a:off x="10804947" y="6293769"/>
              <a:ext cx="1856977" cy="48431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684105" y="5750794"/>
            <a:ext cx="1977420" cy="1066714"/>
            <a:chOff x="14993265" y="5923763"/>
            <a:chExt cx="1977420" cy="1066714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5043537" y="6136506"/>
              <a:ext cx="1837511" cy="641227"/>
              <a:chOff x="15043537" y="6136506"/>
              <a:chExt cx="1837511" cy="64122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840000">
                <a:off x="15043537" y="6136506"/>
                <a:ext cx="1837511" cy="641227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840000">
              <a:off x="14984175" y="6346515"/>
              <a:ext cx="1735863" cy="4843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5638724"/>
            <a:ext cx="6511760" cy="7173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80F02B-FD03-3C14-CD22-2EF3CDFCC755}"/>
              </a:ext>
            </a:extLst>
          </p:cNvPr>
          <p:cNvSpPr txBox="1"/>
          <p:nvPr/>
        </p:nvSpPr>
        <p:spPr>
          <a:xfrm>
            <a:off x="8343900" y="422017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5400" dirty="0">
                <a:solidFill>
                  <a:schemeClr val="bg1"/>
                </a:solidFill>
              </a:rPr>
              <a:t>현황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19434EBB-4307-96DE-0533-8A63A1A91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0216" y="1183635"/>
            <a:ext cx="7207565" cy="835659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1BE5941-0A92-B719-DA39-ABFC612CE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99" y="202845"/>
            <a:ext cx="5232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0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B7BC2-D6B0-ACBD-063B-A897C14AA154}"/>
              </a:ext>
            </a:extLst>
          </p:cNvPr>
          <p:cNvSpPr txBox="1"/>
          <p:nvPr/>
        </p:nvSpPr>
        <p:spPr>
          <a:xfrm>
            <a:off x="965203" y="2674471"/>
            <a:ext cx="6012576" cy="6590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en-US" sz="3000" dirty="0" err="1"/>
              <a:t>데이터</a:t>
            </a:r>
            <a:r>
              <a:rPr kumimoji="1" lang="en-US" altLang="ko-KR" sz="3000" dirty="0"/>
              <a:t> </a:t>
            </a:r>
            <a:r>
              <a:rPr kumimoji="1" lang="ko-KR" altLang="en-US" sz="3000" dirty="0" err="1"/>
              <a:t>전처리</a:t>
            </a:r>
            <a:r>
              <a:rPr kumimoji="1" lang="en-US" altLang="ko-KR" sz="3000" dirty="0"/>
              <a:t> </a:t>
            </a:r>
            <a:r>
              <a:rPr kumimoji="1" lang="ko-KR" altLang="en-US" sz="3000" dirty="0"/>
              <a:t>후 </a:t>
            </a:r>
            <a:r>
              <a:rPr kumimoji="1" lang="en-US" altLang="ko-KR" sz="3000" dirty="0"/>
              <a:t>(</a:t>
            </a:r>
            <a:r>
              <a:rPr kumimoji="1" lang="ko-KR" altLang="en-US" sz="3000" dirty="0"/>
              <a:t>영어 논문 제외 등</a:t>
            </a:r>
            <a:r>
              <a:rPr kumimoji="1" lang="en-US" altLang="ko-KR" sz="3000" dirty="0"/>
              <a:t>) </a:t>
            </a:r>
            <a:r>
              <a:rPr kumimoji="1" lang="ko-KR" altLang="en-US" sz="3000" dirty="0"/>
              <a:t>총 </a:t>
            </a:r>
            <a:r>
              <a:rPr lang="en-US" altLang="ko-Kore-KR" sz="3000" dirty="0"/>
              <a:t>283</a:t>
            </a:r>
            <a:r>
              <a:rPr lang="en-US" altLang="ko-KR" sz="3000" dirty="0"/>
              <a:t>,</a:t>
            </a:r>
            <a:r>
              <a:rPr lang="en-US" altLang="ko-Kore-KR" sz="3000" dirty="0"/>
              <a:t>857</a:t>
            </a:r>
            <a:r>
              <a:rPr lang="en-US" altLang="ko-KR" sz="3000" dirty="0"/>
              <a:t> </a:t>
            </a:r>
            <a:r>
              <a:rPr lang="ko-KR" altLang="en-US" sz="3000" dirty="0"/>
              <a:t>건의 논문의 서론을 얻음</a:t>
            </a:r>
            <a:endParaRPr kumimoji="1" lang="en-US" altLang="en-US" sz="3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828935" y="1"/>
            <a:ext cx="1459063" cy="2902960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902245"/>
            <a:ext cx="1521090" cy="302637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02972A50-3729-22AE-8BD3-0802B99E0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83" y="4701135"/>
            <a:ext cx="16408400" cy="2032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5D3CE1-DBC3-3B93-3C9B-8592CBA3915E}"/>
              </a:ext>
            </a:extLst>
          </p:cNvPr>
          <p:cNvSpPr txBox="1"/>
          <p:nvPr/>
        </p:nvSpPr>
        <p:spPr>
          <a:xfrm>
            <a:off x="4343400" y="7810500"/>
            <a:ext cx="1066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/>
              <a:t>이 서론들을 하나의 </a:t>
            </a:r>
            <a:r>
              <a:rPr kumimoji="1" lang="en-US" altLang="ko-KR" sz="3000" dirty="0"/>
              <a:t>txt</a:t>
            </a:r>
            <a:r>
              <a:rPr kumimoji="1" lang="ko-KR" altLang="en-US" sz="3000" dirty="0"/>
              <a:t> 파일에 넣어 학습데이터로 활용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9620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BD755A8-06BA-CD15-AE53-22F5CA540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996565"/>
            <a:ext cx="16357599" cy="4293867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EBF4C-A977-496E-9AFA-0738E6D504EB}"/>
              </a:ext>
            </a:extLst>
          </p:cNvPr>
          <p:cNvSpPr txBox="1"/>
          <p:nvPr/>
        </p:nvSpPr>
        <p:spPr>
          <a:xfrm>
            <a:off x="1136970" y="8039100"/>
            <a:ext cx="11491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글이 말은 안됨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참고로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그냥 맛보기로 학습데이터의 </a:t>
            </a:r>
            <a:r>
              <a:rPr kumimoji="1" lang="en-US" altLang="ko-KR" sz="2400" dirty="0"/>
              <a:t>1/1000</a:t>
            </a:r>
            <a:r>
              <a:rPr kumimoji="1" lang="ko-KR" altLang="en-US" sz="2400" dirty="0"/>
              <a:t>만 학습되었음</a:t>
            </a:r>
            <a:r>
              <a:rPr kumimoji="1" lang="en-US" altLang="ko-K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“</a:t>
            </a:r>
            <a:r>
              <a:rPr kumimoji="1" lang="ko-Kore-KR" altLang="en-US" sz="2400" dirty="0"/>
              <a:t>본</a:t>
            </a:r>
            <a:r>
              <a:rPr kumimoji="1" lang="ko-KR" altLang="en-US" sz="2400" dirty="0"/>
              <a:t> 연구에서는</a:t>
            </a:r>
            <a:r>
              <a:rPr kumimoji="1" lang="en-US" altLang="ko-KR" sz="2400" dirty="0"/>
              <a:t>”,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“</a:t>
            </a:r>
            <a:r>
              <a:rPr kumimoji="1" lang="ko-KR" altLang="en-US" sz="2400" dirty="0"/>
              <a:t>기존의 연구는</a:t>
            </a:r>
            <a:r>
              <a:rPr kumimoji="1" lang="en-US" altLang="ko-KR" sz="2400" dirty="0"/>
              <a:t>”</a:t>
            </a:r>
            <a:r>
              <a:rPr kumimoji="1" lang="ko-KR" altLang="en-US" sz="2400" dirty="0"/>
              <a:t> 등 논문의 서론에서 자주 사용되는 표현들을 볼 수 있음 </a:t>
            </a:r>
            <a:endParaRPr kumimoji="1" lang="ko-Kore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3D2EE-4DEE-6A38-D98F-E30C42964354}"/>
              </a:ext>
            </a:extLst>
          </p:cNvPr>
          <p:cNvSpPr txBox="1"/>
          <p:nvPr/>
        </p:nvSpPr>
        <p:spPr>
          <a:xfrm>
            <a:off x="2502734" y="2183035"/>
            <a:ext cx="889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SKT</a:t>
            </a:r>
            <a:r>
              <a:rPr kumimoji="1" lang="ko-Kore-KR" altLang="en-US" sz="2400" dirty="0"/>
              <a:t>의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KoGPT</a:t>
            </a:r>
            <a:r>
              <a:rPr kumimoji="1" lang="en-US" altLang="ko-KR" sz="2400" dirty="0"/>
              <a:t>2</a:t>
            </a:r>
            <a:r>
              <a:rPr kumimoji="1" lang="ko-KR" altLang="en-US" sz="2400" dirty="0"/>
              <a:t> 모형에 서론데이터를 </a:t>
            </a:r>
            <a:r>
              <a:rPr kumimoji="1" lang="ko-KR" altLang="en-US" sz="2400" dirty="0" err="1"/>
              <a:t>전이학습시킴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151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6578944" y="3180036"/>
            <a:ext cx="968052" cy="96805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433602" y="2014541"/>
            <a:ext cx="3799248" cy="190954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52640" y="7654886"/>
            <a:ext cx="3026370" cy="152109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41874" y="8593062"/>
            <a:ext cx="728367" cy="7283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D3B8C-1CDB-1877-D366-1678563A6887}"/>
              </a:ext>
            </a:extLst>
          </p:cNvPr>
          <p:cNvSpPr txBox="1"/>
          <p:nvPr/>
        </p:nvSpPr>
        <p:spPr>
          <a:xfrm>
            <a:off x="2362200" y="1082909"/>
            <a:ext cx="1257300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ko-Kore-KR" sz="3200" dirty="0"/>
              <a:t>더욱 정교한 문단을 만들기 위해</a:t>
            </a:r>
            <a:r>
              <a:rPr kumimoji="1" lang="en-US" altLang="ko-Kore-KR" sz="3200" dirty="0"/>
              <a:t>:</a:t>
            </a:r>
          </a:p>
          <a:p>
            <a:pPr lvl="0"/>
            <a:endParaRPr lang="en-US" altLang="ko-Kore-KR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ko-KR" altLang="en-US" sz="3200" dirty="0"/>
              <a:t>학습데이터 전체를 학습 및 </a:t>
            </a:r>
            <a:r>
              <a:rPr kumimoji="1" lang="en-US" altLang="ko-KR" sz="3200" dirty="0"/>
              <a:t>finetuning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en-US" altLang="ko-KR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ko-KR" altLang="ko-Kore-KR" sz="3200" dirty="0" err="1"/>
              <a:t>패러프레이징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인풋 문장의 의미는 보존한체 다른 단어나 구조를 사용하여 표현</a:t>
            </a:r>
            <a:r>
              <a:rPr kumimoji="1" lang="en-US" altLang="ko-KR" sz="3200" dirty="0"/>
              <a:t>)</a:t>
            </a:r>
            <a:r>
              <a:rPr kumimoji="1" lang="ko-KR" altLang="en-US" sz="3200" dirty="0"/>
              <a:t>을 활용</a:t>
            </a:r>
            <a:endParaRPr kumimoji="1" lang="en-US" altLang="ko-KR" sz="3200" dirty="0"/>
          </a:p>
          <a:p>
            <a:pPr lvl="2"/>
            <a:endParaRPr kumimoji="1" lang="en-US" altLang="ko-KR" sz="3200" dirty="0"/>
          </a:p>
          <a:p>
            <a:pPr lvl="2"/>
            <a:endParaRPr kumimoji="1" lang="en-US" altLang="ko-KR" sz="3200" dirty="0"/>
          </a:p>
          <a:p>
            <a:pPr lvl="2"/>
            <a:endParaRPr kumimoji="1" lang="en-US" altLang="ko-KR" sz="3200" dirty="0"/>
          </a:p>
          <a:p>
            <a:pPr lvl="2"/>
            <a:endParaRPr kumimoji="1" lang="en-US" altLang="ko-KR" sz="3200" dirty="0"/>
          </a:p>
          <a:p>
            <a:pPr lvl="2"/>
            <a:endParaRPr kumimoji="1" lang="en-US" altLang="ko-KR" sz="3200" dirty="0"/>
          </a:p>
          <a:p>
            <a:pPr lvl="2"/>
            <a:endParaRPr kumimoji="1" lang="en-US" altLang="ko-KR" sz="3200" dirty="0"/>
          </a:p>
          <a:p>
            <a:pPr lvl="2"/>
            <a:endParaRPr kumimoji="1" lang="en-US" altLang="ko-KR" sz="3200" dirty="0"/>
          </a:p>
          <a:p>
            <a:pPr lvl="2"/>
            <a:endParaRPr kumimoji="1" lang="en-US" altLang="ko-KR" sz="3200" dirty="0"/>
          </a:p>
          <a:p>
            <a:pPr lvl="2"/>
            <a:endParaRPr kumimoji="1" lang="en-US" altLang="ko-KR" sz="3200" dirty="0"/>
          </a:p>
          <a:p>
            <a:pPr lvl="2"/>
            <a:r>
              <a:rPr kumimoji="1" lang="en-US" altLang="ko-KR" sz="2800" dirty="0"/>
              <a:t>-&gt;</a:t>
            </a:r>
            <a:r>
              <a:rPr kumimoji="1" lang="ko-KR" altLang="en-US" sz="2800" dirty="0"/>
              <a:t> 이를 통해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KoGPT2</a:t>
            </a:r>
            <a:r>
              <a:rPr kumimoji="1" lang="ko-KR" altLang="en-US" sz="2800" dirty="0"/>
              <a:t>로 만들어진 문장을 우리가 원하는 구조를 가진 문장으로 변형</a:t>
            </a:r>
            <a:endParaRPr lang="en-US" altLang="ko-Kore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5E4BFC-631C-61BA-75AA-F7CD11F3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690" y="4348579"/>
            <a:ext cx="6172200" cy="38474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083190-AF82-8B1F-FD32-F01638B06E72}"/>
              </a:ext>
            </a:extLst>
          </p:cNvPr>
          <p:cNvSpPr txBox="1"/>
          <p:nvPr/>
        </p:nvSpPr>
        <p:spPr>
          <a:xfrm>
            <a:off x="9866445" y="51435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출처</a:t>
            </a:r>
            <a:r>
              <a:rPr kumimoji="1" lang="en-US" altLang="ko-Kore-KR" dirty="0"/>
              <a:t>:</a:t>
            </a:r>
            <a:endParaRPr kumimoji="1" lang="en-US" altLang="ko-KR" dirty="0"/>
          </a:p>
          <a:p>
            <a:r>
              <a:rPr lang="en-US" altLang="ko-Kore-KR" dirty="0"/>
              <a:t>Chen, M., Tang, Q., Wiseman, S., &amp; </a:t>
            </a:r>
            <a:r>
              <a:rPr lang="en-US" altLang="ko-Kore-KR" dirty="0" err="1"/>
              <a:t>Gimpel</a:t>
            </a:r>
            <a:r>
              <a:rPr lang="en-US" altLang="ko-Kore-KR" dirty="0"/>
              <a:t>, K. (2019). Controllable paraphrase generation with a syntactic exemplar. </a:t>
            </a:r>
            <a:r>
              <a:rPr lang="en-US" altLang="ko-Kore-KR" i="1" dirty="0" err="1"/>
              <a:t>arXiv</a:t>
            </a:r>
            <a:r>
              <a:rPr lang="en-US" altLang="ko-Kore-KR" i="1" dirty="0"/>
              <a:t> preprint arXiv:1906.00565</a:t>
            </a:r>
            <a:r>
              <a:rPr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1752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138</Words>
  <Application>Microsoft Macintosh PowerPoint</Application>
  <PresentationFormat>사용자 지정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이재용</cp:lastModifiedBy>
  <cp:revision>17</cp:revision>
  <dcterms:created xsi:type="dcterms:W3CDTF">2022-07-04T21:35:35Z</dcterms:created>
  <dcterms:modified xsi:type="dcterms:W3CDTF">2022-07-24T04:32:40Z</dcterms:modified>
</cp:coreProperties>
</file>