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4" r:id="rId4"/>
    <p:sldId id="265" r:id="rId5"/>
    <p:sldId id="270" r:id="rId6"/>
    <p:sldId id="266" r:id="rId7"/>
    <p:sldId id="269" r:id="rId8"/>
    <p:sldId id="271" r:id="rId9"/>
    <p:sldId id="272" r:id="rId10"/>
    <p:sldId id="273" r:id="rId11"/>
    <p:sldId id="274" r:id="rId12"/>
    <p:sldId id="275" r:id="rId13"/>
  </p:sldIdLst>
  <p:sldSz cx="9144000" cy="5143500" type="screen16x9"/>
  <p:notesSz cx="6858000" cy="9144000"/>
  <p:embeddedFontLst>
    <p:embeddedFont>
      <p:font typeface="휴먼모음T" panose="02030504000101010101" pitchFamily="18" charset="-127"/>
      <p:regular r:id="rId15"/>
    </p:embeddedFont>
    <p:embeddedFont>
      <p:font typeface="Arial Black" panose="020B0A04020102020204" pitchFamily="34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25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250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20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6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33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03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424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8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01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44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69122" y="2850779"/>
            <a:ext cx="5531697" cy="16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  <a:latin typeface="Arial Black" panose="020B0A04020102020204" pitchFamily="34" charset="0"/>
                <a:ea typeface="휴먼둥근헤드라인" panose="02030504000101010101" pitchFamily="18" charset="-127"/>
              </a:rPr>
              <a:t>NLP-Team 15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>
                <a:solidFill>
                  <a:srgbClr val="19264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2022 </a:t>
            </a:r>
            <a:r>
              <a:rPr lang="ko-KR" altLang="en-US" sz="1050" b="1" dirty="0">
                <a:solidFill>
                  <a:srgbClr val="19264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하계 컨퍼런스 주제 발표</a:t>
            </a:r>
            <a:endParaRPr lang="en-US" altLang="ko-KR" sz="1050" b="1" dirty="0">
              <a:solidFill>
                <a:srgbClr val="19264B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 dirty="0">
              <a:solidFill>
                <a:srgbClr val="19264B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</a:rPr>
              <a:t>오창준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6" y="342652"/>
            <a:ext cx="4091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주제 소개</a:t>
            </a:r>
            <a:endParaRPr lang="en-US" altLang="ko-KR" sz="2400" b="1" dirty="0"/>
          </a:p>
          <a:p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진행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2CCBE-3FCA-BA6C-53B5-4D447B6AA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2" y="2027143"/>
            <a:ext cx="1980896" cy="1980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3DAAE3-C06C-DC13-0458-8F81F8DE33FA}"/>
              </a:ext>
            </a:extLst>
          </p:cNvPr>
          <p:cNvSpPr txBox="1"/>
          <p:nvPr/>
        </p:nvSpPr>
        <p:spPr>
          <a:xfrm>
            <a:off x="4572000" y="1976714"/>
            <a:ext cx="4091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말한 데이터와 적절한 자연어 처리 모델을 선택하여 </a:t>
            </a:r>
            <a:r>
              <a:rPr lang="ko-KR" altLang="en-US" b="1" dirty="0"/>
              <a:t>한 문장이 주어졌을 때 이것이 긍정의 말인지 부정의 말인지 결정하는 모델</a:t>
            </a:r>
            <a:r>
              <a:rPr lang="ko-KR" altLang="en-US" dirty="0"/>
              <a:t>을 만들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과목의 에타 강의평가 글을 크롤링하여 한 문장 씩 앞서 훈련한 모델에 입력하여</a:t>
            </a:r>
            <a:r>
              <a:rPr lang="en-US" altLang="ko-KR" dirty="0"/>
              <a:t>,</a:t>
            </a:r>
            <a:r>
              <a:rPr lang="ko-KR" altLang="en-US" dirty="0"/>
              <a:t> 나온 결과들을 종합하여 </a:t>
            </a:r>
            <a:r>
              <a:rPr lang="ko-KR" altLang="en-US" b="1" dirty="0"/>
              <a:t>특정 과목의 긍정과 부정의 비율을 보여주는 프로그램</a:t>
            </a:r>
            <a:r>
              <a:rPr lang="ko-KR" altLang="en-US" dirty="0"/>
              <a:t>을 만들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98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6" y="342652"/>
            <a:ext cx="4091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앞으로의 계획 소개</a:t>
            </a:r>
            <a:endParaRPr lang="en-US" altLang="ko-KR" sz="2400" b="1" dirty="0"/>
          </a:p>
          <a:p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프로젝트와 이론 공부 병행</a:t>
            </a:r>
          </a:p>
        </p:txBody>
      </p:sp>
      <p:pic>
        <p:nvPicPr>
          <p:cNvPr id="2050" name="Picture 2" descr="Do it! BERT와 GPT로 배우는 자연어 처리 - YES24">
            <a:extLst>
              <a:ext uri="{FF2B5EF4-FFF2-40B4-BE49-F238E27FC236}">
                <a16:creationId xmlns:a16="http://schemas.microsoft.com/office/drawing/2014/main" id="{FB381E46-0DD3-327D-AC33-406437342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40" y="1849459"/>
            <a:ext cx="1766048" cy="24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크롤링 차근차근 시작하기">
            <a:extLst>
              <a:ext uri="{FF2B5EF4-FFF2-40B4-BE49-F238E27FC236}">
                <a16:creationId xmlns:a16="http://schemas.microsoft.com/office/drawing/2014/main" id="{152E7942-F0DE-DDD4-CA02-88FE4172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27" y="1849459"/>
            <a:ext cx="3035029" cy="230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34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4286147" y="2387084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07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3AE72-06AE-B603-BFD5-6BCE0EB747A7}"/>
              </a:ext>
            </a:extLst>
          </p:cNvPr>
          <p:cNvSpPr txBox="1"/>
          <p:nvPr/>
        </p:nvSpPr>
        <p:spPr>
          <a:xfrm>
            <a:off x="2286000" y="241959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spc="-150" dirty="0">
                <a:solidFill>
                  <a:schemeClr val="bg1"/>
                </a:solidFill>
              </a:rPr>
              <a:t>표 목차</a:t>
            </a:r>
            <a:endParaRPr kumimoji="1" lang="ja-JP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6" y="342652"/>
            <a:ext cx="177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발표 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9B077-3848-3C81-3390-056D2953B8A4}"/>
              </a:ext>
            </a:extLst>
          </p:cNvPr>
          <p:cNvSpPr txBox="1"/>
          <p:nvPr/>
        </p:nvSpPr>
        <p:spPr>
          <a:xfrm>
            <a:off x="1731206" y="1342743"/>
            <a:ext cx="22827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팀원 소개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주제 소개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앞으로의 계획 소개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3AE72-06AE-B603-BFD5-6BCE0EB747A7}"/>
              </a:ext>
            </a:extLst>
          </p:cNvPr>
          <p:cNvSpPr txBox="1"/>
          <p:nvPr/>
        </p:nvSpPr>
        <p:spPr>
          <a:xfrm>
            <a:off x="2286000" y="241959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spc="-150" dirty="0">
                <a:solidFill>
                  <a:schemeClr val="bg1"/>
                </a:solidFill>
              </a:rPr>
              <a:t>표 목차</a:t>
            </a:r>
            <a:endParaRPr kumimoji="1" lang="ja-JP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6" y="342652"/>
            <a:ext cx="177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팀원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9B077-3848-3C81-3390-056D2953B8A4}"/>
              </a:ext>
            </a:extLst>
          </p:cNvPr>
          <p:cNvSpPr txBox="1"/>
          <p:nvPr/>
        </p:nvSpPr>
        <p:spPr>
          <a:xfrm>
            <a:off x="1731206" y="1342743"/>
            <a:ext cx="2282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김민기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경영학과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오창준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AI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학과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6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이강민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산업보안학과</a:t>
            </a:r>
          </a:p>
        </p:txBody>
      </p:sp>
    </p:spTree>
    <p:extLst>
      <p:ext uri="{BB962C8B-B14F-4D97-AF65-F5344CB8AC3E}">
        <p14:creationId xmlns:p14="http://schemas.microsoft.com/office/powerpoint/2010/main" val="427488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5" y="342652"/>
            <a:ext cx="6458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주제 소개</a:t>
            </a:r>
            <a:r>
              <a:rPr lang="en-US" altLang="ko-KR" sz="2400" b="1" dirty="0"/>
              <a:t> </a:t>
            </a:r>
          </a:p>
          <a:p>
            <a:r>
              <a:rPr lang="ko-KR" altLang="en-US" sz="1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에브리타임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“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강의평가 </a:t>
            </a:r>
            <a:r>
              <a:rPr lang="ko-KR" altLang="en-US" sz="1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글</a:t>
            </a:r>
            <a:r>
              <a:rPr lang="en-US" altLang="ko-KR" sz="1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”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통한 강의 점수 자동 산출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1A26E09-E85C-0822-174C-37262C7B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922" y="1775011"/>
            <a:ext cx="3778773" cy="2674862"/>
          </a:xfrm>
          <a:prstGeom prst="rect">
            <a:avLst/>
          </a:prstGeom>
        </p:spPr>
      </p:pic>
      <p:pic>
        <p:nvPicPr>
          <p:cNvPr id="1032" name="Picture 8" descr="에브리타임 - 시간표 &amp; 대학교 커뮤니티 - Apps on Google Play">
            <a:extLst>
              <a:ext uri="{FF2B5EF4-FFF2-40B4-BE49-F238E27FC236}">
                <a16:creationId xmlns:a16="http://schemas.microsoft.com/office/drawing/2014/main" id="{4A90CDAD-7577-16B0-B432-ED34D93B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000" y="2186696"/>
            <a:ext cx="1851492" cy="185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2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6" y="342652"/>
            <a:ext cx="4091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주제 소개</a:t>
            </a:r>
            <a:endParaRPr lang="en-US" altLang="ko-KR" sz="2400" b="1" dirty="0"/>
          </a:p>
          <a:p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선정 이유와 필요성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60F5FB9-243B-7213-5736-323593B36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73" y="1335699"/>
            <a:ext cx="2683545" cy="3408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8C3E67-386A-9F69-5E9E-9D10D21F18D2}"/>
              </a:ext>
            </a:extLst>
          </p:cNvPr>
          <p:cNvSpPr txBox="1"/>
          <p:nvPr/>
        </p:nvSpPr>
        <p:spPr>
          <a:xfrm>
            <a:off x="4787152" y="1525750"/>
            <a:ext cx="310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보통 </a:t>
            </a:r>
            <a:r>
              <a:rPr lang="ko-KR" altLang="en-US" b="1" dirty="0"/>
              <a:t>강의평가 총점</a:t>
            </a:r>
            <a:r>
              <a:rPr lang="ko-KR" altLang="en-US" dirty="0"/>
              <a:t>을 보고 과목을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5400D-B945-B8D9-0843-B225385BEFBB}"/>
              </a:ext>
            </a:extLst>
          </p:cNvPr>
          <p:cNvSpPr txBox="1"/>
          <p:nvPr/>
        </p:nvSpPr>
        <p:spPr>
          <a:xfrm>
            <a:off x="4787152" y="2231794"/>
            <a:ext cx="3106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강의평가 총점은 모든 평가가 반영</a:t>
            </a:r>
            <a:r>
              <a:rPr lang="ko-KR" altLang="en-US" dirty="0"/>
              <a:t>되어 있는 간단한 지표이기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28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6" y="342652"/>
            <a:ext cx="4091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주제 소개</a:t>
            </a:r>
            <a:endParaRPr lang="en-US" altLang="ko-KR" sz="2400" b="1" dirty="0"/>
          </a:p>
          <a:p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선정 이유와 필요성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38C47D13-3067-B9F1-4947-96DA272D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616" y="1402915"/>
            <a:ext cx="2188227" cy="201936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A56A5C7-91C0-7F04-457C-6A15852BC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247" y="1402915"/>
            <a:ext cx="2109728" cy="2019361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BC07FF2-07B7-077F-41A1-0A8E0A71C365}"/>
              </a:ext>
            </a:extLst>
          </p:cNvPr>
          <p:cNvSpPr/>
          <p:nvPr/>
        </p:nvSpPr>
        <p:spPr>
          <a:xfrm>
            <a:off x="4732933" y="2259106"/>
            <a:ext cx="578223" cy="470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9062C-93F2-9059-32C2-0F56D55A1619}"/>
              </a:ext>
            </a:extLst>
          </p:cNvPr>
          <p:cNvSpPr txBox="1"/>
          <p:nvPr/>
        </p:nvSpPr>
        <p:spPr>
          <a:xfrm>
            <a:off x="2252382" y="3738282"/>
            <a:ext cx="5516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총점과 다르게 </a:t>
            </a:r>
            <a:r>
              <a:rPr lang="ko-KR" altLang="en-US" b="1" dirty="0"/>
              <a:t>강의평가 글은 더 엄격한 기준</a:t>
            </a:r>
            <a:r>
              <a:rPr lang="ko-KR" altLang="en-US" dirty="0"/>
              <a:t>으로 작성해야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총점보다 </a:t>
            </a:r>
            <a:r>
              <a:rPr lang="ko-KR" altLang="en-US" b="1" dirty="0"/>
              <a:t>평가 글이 더 좋은 선택의 지표</a:t>
            </a:r>
            <a:r>
              <a:rPr lang="ko-KR" altLang="en-US" dirty="0"/>
              <a:t>가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65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6" y="342652"/>
            <a:ext cx="4091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주제 소개</a:t>
            </a:r>
            <a:endParaRPr lang="en-US" altLang="ko-KR" sz="2400" b="1" dirty="0"/>
          </a:p>
          <a:p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선정 이유와 필요성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357483-DE1C-4518-2FFE-C93773D15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134" y="1292104"/>
            <a:ext cx="2175307" cy="231843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BA9E34E-0736-15BA-3774-261DCD7C3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189" y="1292105"/>
            <a:ext cx="2252383" cy="2365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25719-F718-8EF6-30C0-B04455E2CD3B}"/>
              </a:ext>
            </a:extLst>
          </p:cNvPr>
          <p:cNvSpPr txBox="1"/>
          <p:nvPr/>
        </p:nvSpPr>
        <p:spPr>
          <a:xfrm>
            <a:off x="2094134" y="3955795"/>
            <a:ext cx="510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ko-KR" altLang="en-US" b="1" dirty="0"/>
              <a:t>평가 글을 모두 읽고 선택하기에는 무리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6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6" y="342652"/>
            <a:ext cx="4091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주제 소개</a:t>
            </a:r>
            <a:endParaRPr lang="en-US" altLang="ko-KR" sz="2400" b="1" dirty="0"/>
          </a:p>
          <a:p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선정 이유와 필요성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65BBC9-06DF-B860-7106-2893B24FA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45" y="1689559"/>
            <a:ext cx="1911375" cy="1911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73A3F7-E308-E736-4A5B-9994A7A5378A}"/>
              </a:ext>
            </a:extLst>
          </p:cNvPr>
          <p:cNvSpPr txBox="1"/>
          <p:nvPr/>
        </p:nvSpPr>
        <p:spPr>
          <a:xfrm>
            <a:off x="4390465" y="1465729"/>
            <a:ext cx="4323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모든 평가 글을 반영한 간단한 지표</a:t>
            </a:r>
            <a:r>
              <a:rPr lang="ko-KR" altLang="en-US" dirty="0"/>
              <a:t>를 만들면 학생들이 </a:t>
            </a:r>
            <a:r>
              <a:rPr lang="ko-KR" altLang="en-US" b="1" dirty="0"/>
              <a:t>과목선택을 하는 데 있어 도움</a:t>
            </a:r>
            <a:r>
              <a:rPr lang="ko-KR" altLang="en-US" dirty="0"/>
              <a:t>을 줄 것이라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01D929F-8B9A-C98C-67D0-F35D001FDFE3}"/>
              </a:ext>
            </a:extLst>
          </p:cNvPr>
          <p:cNvSpPr/>
          <p:nvPr/>
        </p:nvSpPr>
        <p:spPr>
          <a:xfrm flipH="1">
            <a:off x="6510393" y="2496403"/>
            <a:ext cx="45719" cy="4110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6BCDE-27F4-ACBC-7547-5353D01C3E99}"/>
              </a:ext>
            </a:extLst>
          </p:cNvPr>
          <p:cNvSpPr txBox="1"/>
          <p:nvPr/>
        </p:nvSpPr>
        <p:spPr>
          <a:xfrm>
            <a:off x="4571988" y="3193676"/>
            <a:ext cx="414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강의평가 글을 통해 구한 강의 점수라는 간단한 지표를 산출하는 모델</a:t>
            </a:r>
            <a:r>
              <a:rPr lang="ko-KR" altLang="en-US" dirty="0"/>
              <a:t>을 만드는 것이 목표이다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00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6" y="342652"/>
            <a:ext cx="4091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주제 소개</a:t>
            </a:r>
            <a:endParaRPr lang="en-US" altLang="ko-KR" sz="2400" b="1" dirty="0"/>
          </a:p>
          <a:p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진행 과정</a:t>
            </a:r>
          </a:p>
        </p:txBody>
      </p:sp>
      <p:pic>
        <p:nvPicPr>
          <p:cNvPr id="6" name="그림 5" descr="텍스트, 건물이(가) 표시된 사진&#10;&#10;자동 생성된 설명">
            <a:extLst>
              <a:ext uri="{FF2B5EF4-FFF2-40B4-BE49-F238E27FC236}">
                <a16:creationId xmlns:a16="http://schemas.microsoft.com/office/drawing/2014/main" id="{9318B994-03D9-0FFB-2596-FF32FDB6E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592" y="906610"/>
            <a:ext cx="2124474" cy="398104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96738B6-46E8-ED35-2CDC-0150D00F6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198" y="1264022"/>
            <a:ext cx="2764802" cy="2158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F1914-7913-AA6C-93E1-526899425DFD}"/>
              </a:ext>
            </a:extLst>
          </p:cNvPr>
          <p:cNvSpPr txBox="1"/>
          <p:nvPr/>
        </p:nvSpPr>
        <p:spPr>
          <a:xfrm>
            <a:off x="1807198" y="3662200"/>
            <a:ext cx="284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Hub</a:t>
            </a:r>
            <a:r>
              <a:rPr lang="ko-KR" altLang="en-US" dirty="0"/>
              <a:t>의 </a:t>
            </a:r>
            <a:r>
              <a:rPr lang="ko-KR" altLang="en-US" b="1" dirty="0"/>
              <a:t>감성 대화 말뭉치 데이터</a:t>
            </a:r>
            <a:r>
              <a:rPr lang="ko-KR" altLang="en-US" dirty="0"/>
              <a:t>를 사용할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5504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237</Words>
  <Application>Microsoft Office PowerPoint</Application>
  <PresentationFormat>화면 슬라이드 쇼(16:9)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Wingdings</vt:lpstr>
      <vt:lpstr>Arial Black</vt:lpstr>
      <vt:lpstr>휴먼모음T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오창준</cp:lastModifiedBy>
  <cp:revision>17</cp:revision>
  <dcterms:modified xsi:type="dcterms:W3CDTF">2022-07-04T12:20:23Z</dcterms:modified>
</cp:coreProperties>
</file>