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59" r:id="rId4"/>
    <p:sldId id="262" r:id="rId5"/>
    <p:sldId id="264" r:id="rId6"/>
    <p:sldId id="260" r:id="rId7"/>
    <p:sldId id="265" r:id="rId8"/>
    <p:sldId id="266" r:id="rId9"/>
    <p:sldId id="261" r:id="rId10"/>
  </p:sldIdLst>
  <p:sldSz cx="9144000" cy="5143500" type="screen16x9"/>
  <p:notesSz cx="6858000" cy="9144000"/>
  <p:embeddedFontLst>
    <p:embeddedFont>
      <p:font typeface="NanumGothic ExtraBold" panose="020B0600000101010101" charset="-127"/>
      <p:bold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Aharoni" panose="02010803020104030203" pitchFamily="2" charset="-79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142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135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445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930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470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332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200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rgbClr val="19264B"/>
                </a:solidFill>
                <a:latin typeface="+mj-ea"/>
                <a:ea typeface="+mj-ea"/>
                <a:cs typeface="Aharoni" panose="020B0604020202020204" pitchFamily="2" charset="-79"/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  <a:latin typeface="+mj-ea"/>
                <a:ea typeface="+mj-ea"/>
                <a:cs typeface="Aharoni" panose="020B0604020202020204" pitchFamily="2" charset="-79"/>
              </a:rPr>
              <a:t>개인 프로젝트</a:t>
            </a:r>
            <a:endParaRPr lang="en-US" altLang="ko-KR" sz="2500" b="1" dirty="0">
              <a:solidFill>
                <a:srgbClr val="19264B"/>
              </a:solidFill>
              <a:latin typeface="+mj-ea"/>
              <a:ea typeface="+mj-ea"/>
              <a:cs typeface="Aharoni" panose="020B0604020202020204" pitchFamily="2" charset="-79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rgbClr val="19264B"/>
                </a:solidFill>
                <a:latin typeface="+mj-ea"/>
                <a:ea typeface="+mj-ea"/>
                <a:cs typeface="Aharoni" panose="020B0604020202020204" pitchFamily="2" charset="-79"/>
              </a:rPr>
              <a:t>(Winter Conference)</a:t>
            </a:r>
            <a:endParaRPr lang="ko-KR" altLang="en-US" sz="2500" b="1" dirty="0">
              <a:solidFill>
                <a:srgbClr val="19264B"/>
              </a:solidFill>
              <a:latin typeface="+mj-ea"/>
              <a:ea typeface="+mj-ea"/>
              <a:cs typeface="Aharoni" panose="020B0604020202020204" pitchFamily="2" charset="-79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</a:rPr>
              <a:t>2022.12.27</a:t>
            </a:r>
            <a:endParaRPr lang="ko-KR" altLang="en-US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오창준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FCB726FA-05BA-8264-6859-A908752EC40A}"/>
              </a:ext>
            </a:extLst>
          </p:cNvPr>
          <p:cNvSpPr txBox="1"/>
          <p:nvPr/>
        </p:nvSpPr>
        <p:spPr>
          <a:xfrm>
            <a:off x="1408975" y="1629170"/>
            <a:ext cx="49794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Aharoni" panose="02010803020104030203" pitchFamily="2" charset="-79"/>
                <a:ea typeface="NanumGothic ExtraBold"/>
                <a:cs typeface="Aharoni" panose="02010803020104030203" pitchFamily="2" charset="-79"/>
                <a:sym typeface="NanumGothic ExtraBold"/>
              </a:rPr>
              <a:t>프로젝트의 필요성</a:t>
            </a:r>
            <a:endParaRPr lang="en-US" altLang="ko-KR" sz="2000" dirty="0">
              <a:solidFill>
                <a:srgbClr val="19264B"/>
              </a:solidFill>
              <a:latin typeface="Aharoni" panose="02010803020104030203" pitchFamily="2" charset="-79"/>
              <a:ea typeface="NanumGothic ExtraBold"/>
              <a:cs typeface="Aharoni" panose="02010803020104030203" pitchFamily="2" charset="-79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000" dirty="0">
              <a:solidFill>
                <a:srgbClr val="19264B"/>
              </a:solidFill>
              <a:latin typeface="Aharoni" panose="02010803020104030203" pitchFamily="2" charset="-79"/>
              <a:ea typeface="NanumGothic ExtraBold"/>
              <a:cs typeface="Aharoni" panose="02010803020104030203" pitchFamily="2" charset="-79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Aharoni" panose="02010803020104030203" pitchFamily="2" charset="-79"/>
                <a:ea typeface="NanumGothic ExtraBold"/>
                <a:cs typeface="Aharoni" panose="02010803020104030203" pitchFamily="2" charset="-79"/>
                <a:sym typeface="NanumGothic ExtraBold"/>
              </a:rPr>
              <a:t>데이터 수집</a:t>
            </a:r>
            <a:endParaRPr sz="2000" dirty="0">
              <a:solidFill>
                <a:srgbClr val="19264B"/>
              </a:solidFill>
              <a:latin typeface="Aharoni" panose="02010803020104030203" pitchFamily="2" charset="-79"/>
              <a:ea typeface="NanumGothic ExtraBold"/>
              <a:cs typeface="Aharoni" panose="02010803020104030203" pitchFamily="2" charset="-79"/>
              <a:sym typeface="NanumGothic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필요성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8305613-1338-2F07-27C4-45BF5724F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159193"/>
            <a:ext cx="7345853" cy="10209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필요성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8305613-1338-2F07-27C4-45BF5724F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159193"/>
            <a:ext cx="7345853" cy="1020949"/>
          </a:xfrm>
          <a:prstGeom prst="rect">
            <a:avLst/>
          </a:prstGeom>
        </p:spPr>
      </p:pic>
      <p:pic>
        <p:nvPicPr>
          <p:cNvPr id="4" name="그림 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EEC3AD0A-423C-BA64-F231-3368CC91B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8950" y="1283302"/>
            <a:ext cx="5566100" cy="336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8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필요성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8305613-1338-2F07-27C4-45BF5724F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159193"/>
            <a:ext cx="7345853" cy="1020949"/>
          </a:xfrm>
          <a:prstGeom prst="rect">
            <a:avLst/>
          </a:prstGeom>
        </p:spPr>
      </p:pic>
      <p:pic>
        <p:nvPicPr>
          <p:cNvPr id="4" name="그림 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EEC3AD0A-423C-BA64-F231-3368CC91B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8950" y="1283302"/>
            <a:ext cx="5566100" cy="3360113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84EA6318-27B1-E503-F66F-ACC987608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3741" y="1669667"/>
            <a:ext cx="6390476" cy="2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0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61A72A2-2000-7775-31AC-A12E8C0BB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690" y="1519574"/>
            <a:ext cx="5925670" cy="275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0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61A72A2-2000-7775-31AC-A12E8C0BB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690" y="1519574"/>
            <a:ext cx="5925670" cy="2752175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E25D5A4-70AD-A00C-5FA8-BA4048B28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060" y="776613"/>
            <a:ext cx="1761905" cy="4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1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61A72A2-2000-7775-31AC-A12E8C0BB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690" y="1519574"/>
            <a:ext cx="5925670" cy="2752175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E25D5A4-70AD-A00C-5FA8-BA4048B28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060" y="776613"/>
            <a:ext cx="1761905" cy="42380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F99FDA-808C-30AC-C684-7B920514E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3572" y="1728943"/>
            <a:ext cx="6161905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3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947458" y="232545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!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4060647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24</Words>
  <Application>Microsoft Office PowerPoint</Application>
  <PresentationFormat>화면 슬라이드 쇼(16:9)</PresentationFormat>
  <Paragraphs>17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Aharoni</vt:lpstr>
      <vt:lpstr>Arial</vt:lpstr>
      <vt:lpstr>맑은 고딕</vt:lpstr>
      <vt:lpstr>NanumGothic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오창준</cp:lastModifiedBy>
  <cp:revision>6</cp:revision>
  <dcterms:modified xsi:type="dcterms:W3CDTF">2022-12-26T20:17:38Z</dcterms:modified>
</cp:coreProperties>
</file>