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62" r:id="rId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69184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6253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496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500" b="1">
                <a:solidFill>
                  <a:srgbClr val="19264b"/>
                </a:solidFill>
              </a:rPr>
              <a:t>CUAI </a:t>
            </a:r>
            <a:r>
              <a:rPr lang="ko-KR" altLang="en-US" sz="2500" b="1">
                <a:solidFill>
                  <a:srgbClr val="19264b"/>
                </a:solidFill>
              </a:rPr>
              <a:t>동계 컨퍼런스 </a:t>
            </a:r>
            <a:r>
              <a:rPr lang="en-US" altLang="ko-KR" sz="2500" b="1">
                <a:solidFill>
                  <a:srgbClr val="19264b"/>
                </a:solidFill>
              </a:rPr>
              <a:t>DA 2</a:t>
            </a:r>
            <a:r>
              <a:rPr lang="ko-KR" altLang="en-US" sz="2500" b="1">
                <a:solidFill>
                  <a:srgbClr val="19264b"/>
                </a:solidFill>
              </a:rPr>
              <a:t>팀</a:t>
            </a:r>
            <a:endParaRPr lang="ko-KR" altLang="en-US" sz="2500" b="1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19264b"/>
                </a:solidFill>
              </a:rPr>
              <a:t>2022.03.08</a:t>
            </a:r>
            <a:endParaRPr lang="ko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200" b="1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200" b="1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 b="1">
                <a:solidFill>
                  <a:srgbClr val="19264b"/>
                </a:solidFill>
              </a:rPr>
              <a:t>발표자 </a:t>
            </a:r>
            <a:r>
              <a:rPr lang="en-US" altLang="ko-KR" sz="1200" b="1">
                <a:solidFill>
                  <a:srgbClr val="19264b"/>
                </a:solidFill>
              </a:rPr>
              <a:t>:</a:t>
            </a:r>
            <a:r>
              <a:rPr lang="ko-KR" altLang="en-US" sz="1200" b="1">
                <a:solidFill>
                  <a:srgbClr val="19264b"/>
                </a:solidFill>
              </a:rPr>
              <a:t> 김우엽</a:t>
            </a:r>
            <a:endParaRPr lang="ko-KR" altLang="en-US" sz="1200" b="1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/>
              <a:t>2022.12.25</a:t>
            </a:r>
            <a:r>
              <a:rPr lang="ko-KR" altLang="en-US" sz="1200"/>
              <a:t> 크리스마스 밤 </a:t>
            </a:r>
            <a:r>
              <a:rPr lang="en-US" altLang="ko-KR" sz="1200"/>
              <a:t>10</a:t>
            </a:r>
            <a:r>
              <a:rPr lang="ko-KR" altLang="en-US" sz="1200"/>
              <a:t>시 </a:t>
            </a:r>
            <a:r>
              <a:rPr lang="en-US" altLang="ko-KR" sz="1200"/>
              <a:t>Zoom</a:t>
            </a:r>
            <a:r>
              <a:rPr lang="ko-KR" altLang="en-US" sz="1200"/>
              <a:t> 미팅</a:t>
            </a:r>
            <a:endParaRPr lang="ko-KR" altLang="en-US"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8" name="Google Shape;75;p15"/>
          <p:cNvSpPr txBox="1"/>
          <p:nvPr/>
        </p:nvSpPr>
        <p:spPr>
          <a:xfrm>
            <a:off x="6300831" y="1629726"/>
            <a:ext cx="2452203" cy="23918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김우엽</a:t>
            </a:r>
            <a:endPara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기계공학부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19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학번</a:t>
            </a:r>
            <a:endPara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정승혁</a:t>
            </a:r>
            <a:endPara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에너지시스템공학부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18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학번</a:t>
            </a:r>
            <a:endPara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3: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곽수민</a:t>
            </a:r>
            <a:endPara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응용통계학과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18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학번</a:t>
            </a:r>
            <a:endPara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1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601011" y="245422"/>
            <a:ext cx="4979400" cy="533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선정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손글씨 인식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AI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모델 개발</a:t>
            </a:r>
            <a:endParaRPr lang="ko-KR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48820" y="943277"/>
            <a:ext cx="5389203" cy="382030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15704" y="944819"/>
            <a:ext cx="11811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74" name="Google Shape;74;p1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47383" y="260785"/>
            <a:ext cx="4979400" cy="533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일정</a:t>
            </a:r>
            <a:endParaRPr lang="ko-KR" altLang="en-US"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83284" y="376391"/>
            <a:ext cx="1181100" cy="381000"/>
          </a:xfrm>
          <a:prstGeom prst="rect">
            <a:avLst/>
          </a:prstGeom>
        </p:spPr>
      </p:pic>
      <p:sp>
        <p:nvSpPr>
          <p:cNvPr id="80" name="Google Shape;75;p15"/>
          <p:cNvSpPr txBox="1"/>
          <p:nvPr/>
        </p:nvSpPr>
        <p:spPr>
          <a:xfrm>
            <a:off x="1569057" y="1004655"/>
            <a:ext cx="6684682" cy="3334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2022.12.25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10:00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데이터 공개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2022.12.28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22:00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Zoom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회의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1~2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회 이상 회의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비대면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2023.01.09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팀 병합 마감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2023.01.16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대회 종료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2023.01.19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코드 공유 마감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2023.01.27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본선 진출 팀 발표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1" name="Google Shape;75;p15"/>
          <p:cNvSpPr txBox="1"/>
          <p:nvPr/>
        </p:nvSpPr>
        <p:spPr>
          <a:xfrm>
            <a:off x="5226655" y="3855704"/>
            <a:ext cx="1661014" cy="4079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예선 상위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0" cap="none" spc="0" normalizeH="0" baseline="0" mc:Ignorable="hp" hp:hslEmbossed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 선정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0" cap="none" spc="0" normalizeH="0" baseline="0" mc:Ignorable="hp" hp:hslEmbossed="0">
              <a:solidFill>
                <a:srgbClr val="ff0000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7604855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74" name="Google Shape;74;p1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445758" y="2304927"/>
            <a:ext cx="3128169" cy="533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lang="ko-KR" altLang="en-US"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5009365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</ep:Words>
  <ep:PresentationFormat/>
  <ep:Paragraphs>34</ep:Paragraphs>
  <ep:Slides>5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Simple Light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dcterms:modified xsi:type="dcterms:W3CDTF">2022-12-26T11:15:57.420</dcterms:modified>
  <cp:revision>10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