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Do Hyeon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DoHyeon-regular.fnt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96e1d302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96e1d302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96e1d302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96e1d302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96e1d302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96e1d302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96e1d302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96e1d302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0" y="-606157"/>
            <a:ext cx="1196275" cy="5749658"/>
            <a:chOff x="0" y="-606157"/>
            <a:chExt cx="1196275" cy="5749658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1183726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072650"/>
              <a:ext cx="1196275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213625" y="-606157"/>
              <a:ext cx="44400" cy="267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 txBox="1"/>
          <p:nvPr/>
        </p:nvSpPr>
        <p:spPr>
          <a:xfrm>
            <a:off x="1342525" y="3018525"/>
            <a:ext cx="58410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073763"/>
                </a:solidFill>
                <a:latin typeface="Do Hyeon"/>
                <a:ea typeface="Do Hyeon"/>
                <a:cs typeface="Do Hyeon"/>
                <a:sym typeface="Do Hyeon"/>
              </a:rPr>
              <a:t>Andrew ML 스터디팀</a:t>
            </a:r>
            <a:endParaRPr sz="5000">
              <a:solidFill>
                <a:srgbClr val="07376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Do Hyeon"/>
                <a:ea typeface="Do Hyeon"/>
                <a:cs typeface="Do Hyeon"/>
                <a:sym typeface="Do Hyeon"/>
              </a:rPr>
              <a:t>2023.03.14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3578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Do Hyeon"/>
                <a:ea typeface="Do Hyeon"/>
                <a:cs typeface="Do Hyeon"/>
                <a:sym typeface="Do Hyeon"/>
              </a:rPr>
              <a:t>스터디원 소개</a:t>
            </a:r>
            <a:endParaRPr sz="302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1052" l="11669" r="10793" t="7141"/>
          <a:stretch/>
        </p:blipFill>
        <p:spPr>
          <a:xfrm>
            <a:off x="1333174" y="1289025"/>
            <a:ext cx="5435126" cy="322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768300" y="1796125"/>
            <a:ext cx="237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스터디원1: 고가연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스터디원 2: 김명빈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스터디원 3: 오규안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스터디원 4: 임태인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0" y="-606157"/>
            <a:ext cx="1196275" cy="5749658"/>
            <a:chOff x="0" y="-606157"/>
            <a:chExt cx="1196275" cy="5749658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1183726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2072650"/>
              <a:ext cx="1196275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13625" y="-606157"/>
              <a:ext cx="44400" cy="2678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0" y="-606157"/>
            <a:ext cx="1196275" cy="5749658"/>
            <a:chOff x="0" y="-606157"/>
            <a:chExt cx="1196275" cy="5749658"/>
          </a:xfrm>
        </p:grpSpPr>
        <p:pic>
          <p:nvPicPr>
            <p:cNvPr id="75" name="Google Shape;7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1183726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072650"/>
              <a:ext cx="1196275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213625" y="-606157"/>
              <a:ext cx="44400" cy="267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15"/>
          <p:cNvSpPr txBox="1"/>
          <p:nvPr>
            <p:ph type="title"/>
          </p:nvPr>
        </p:nvSpPr>
        <p:spPr>
          <a:xfrm>
            <a:off x="1401425" y="445025"/>
            <a:ext cx="68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Do Hyeon"/>
                <a:ea typeface="Do Hyeon"/>
                <a:cs typeface="Do Hyeon"/>
                <a:sym typeface="Do Hyeon"/>
              </a:rPr>
              <a:t>스터디 계획</a:t>
            </a:r>
            <a:endParaRPr sz="30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401425" y="1152475"/>
            <a:ext cx="69915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비대면으로 진행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중간고사 / 기말고사 기간 제외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개인적으로 강의 수강 후, 스터디원들과 질문 및 답변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 Hyeon"/>
              <a:buChar char="●"/>
            </a:pPr>
            <a:r>
              <a:rPr lang="ko" sz="2000">
                <a:latin typeface="Do Hyeon"/>
                <a:ea typeface="Do Hyeon"/>
                <a:cs typeface="Do Hyeon"/>
                <a:sym typeface="Do Hyeon"/>
              </a:rPr>
              <a:t>이론 중심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0" y="-606157"/>
            <a:ext cx="1196275" cy="5749658"/>
            <a:chOff x="0" y="-606157"/>
            <a:chExt cx="1196275" cy="5749658"/>
          </a:xfrm>
        </p:grpSpPr>
        <p:pic>
          <p:nvPicPr>
            <p:cNvPr id="85" name="Google Shape;8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1183726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072650"/>
              <a:ext cx="1196275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213625" y="-606157"/>
              <a:ext cx="44400" cy="267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6"/>
          <p:cNvSpPr txBox="1"/>
          <p:nvPr>
            <p:ph type="title"/>
          </p:nvPr>
        </p:nvSpPr>
        <p:spPr>
          <a:xfrm>
            <a:off x="1401425" y="445025"/>
            <a:ext cx="68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Do Hyeon"/>
                <a:ea typeface="Do Hyeon"/>
                <a:cs typeface="Do Hyeon"/>
                <a:sym typeface="Do Hyeon"/>
              </a:rPr>
              <a:t>스터디 계획 ( 중간고사 이전 )</a:t>
            </a:r>
            <a:endParaRPr sz="30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401425" y="1152475"/>
            <a:ext cx="69915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ko" sz="1865">
                <a:latin typeface="Do Hyeon"/>
                <a:ea typeface="Do Hyeon"/>
                <a:cs typeface="Do Hyeon"/>
                <a:sym typeface="Do Hyeon"/>
              </a:rPr>
              <a:t>1주차(3/14 ~ 3/20)</a:t>
            </a:r>
            <a:endParaRPr b="1" sz="1865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65">
                <a:latin typeface="Do Hyeon"/>
                <a:ea typeface="Do Hyeon"/>
                <a:cs typeface="Do Hyeon"/>
                <a:sym typeface="Do Hyeon"/>
              </a:rPr>
              <a:t> : Overview of Machine Learning</a:t>
            </a:r>
            <a:endParaRPr sz="1865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65">
                <a:latin typeface="Do Hyeon"/>
                <a:ea typeface="Do Hyeon"/>
                <a:cs typeface="Do Hyeon"/>
                <a:sym typeface="Do Hyeon"/>
              </a:rPr>
              <a:t> : Supervised vs. Unsupervised Machine Learning</a:t>
            </a:r>
            <a:endParaRPr sz="1865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ko" sz="1865">
                <a:latin typeface="Do Hyeon"/>
                <a:ea typeface="Do Hyeon"/>
                <a:cs typeface="Do Hyeon"/>
                <a:sym typeface="Do Hyeon"/>
              </a:rPr>
              <a:t>2주차(3/21~3/27)</a:t>
            </a:r>
            <a:endParaRPr b="1" sz="1865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65">
                <a:latin typeface="Do Hyeon"/>
                <a:ea typeface="Do Hyeon"/>
                <a:cs typeface="Do Hyeon"/>
                <a:sym typeface="Do Hyeon"/>
              </a:rPr>
              <a:t> : Regression Model</a:t>
            </a:r>
            <a:endParaRPr sz="1865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ko" sz="1865">
                <a:latin typeface="Do Hyeon"/>
                <a:ea typeface="Do Hyeon"/>
                <a:cs typeface="Do Hyeon"/>
                <a:sym typeface="Do Hyeon"/>
              </a:rPr>
              <a:t>3주차(3/28~4/3)</a:t>
            </a:r>
            <a:endParaRPr b="1" sz="1865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ko" sz="1865">
                <a:latin typeface="Do Hyeon"/>
                <a:ea typeface="Do Hyeon"/>
                <a:cs typeface="Do Hyeon"/>
                <a:sym typeface="Do Hyeon"/>
              </a:rPr>
              <a:t> : Train the model with gradient descent</a:t>
            </a:r>
            <a:endParaRPr sz="1865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-606157"/>
            <a:ext cx="1196275" cy="5749658"/>
            <a:chOff x="0" y="-606157"/>
            <a:chExt cx="1196275" cy="5749658"/>
          </a:xfrm>
        </p:grpSpPr>
        <p:pic>
          <p:nvPicPr>
            <p:cNvPr id="95" name="Google Shape;9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1183726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072650"/>
              <a:ext cx="1196275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213625" y="-606157"/>
              <a:ext cx="44400" cy="267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7"/>
          <p:cNvSpPr txBox="1"/>
          <p:nvPr>
            <p:ph type="title"/>
          </p:nvPr>
        </p:nvSpPr>
        <p:spPr>
          <a:xfrm>
            <a:off x="1401425" y="445025"/>
            <a:ext cx="68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Do Hyeon"/>
                <a:ea typeface="Do Hyeon"/>
                <a:cs typeface="Do Hyeon"/>
                <a:sym typeface="Do Hyeon"/>
              </a:rPr>
              <a:t>스터디 계획 ( 중간고사 이후 )</a:t>
            </a:r>
            <a:endParaRPr sz="30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401425" y="1152475"/>
            <a:ext cx="72408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중간고사 이후의 일정은 베이직 트랙 교육 내용 &amp; 스터디 진행 사항 등을 고려하여 유동적으로 진행할 계획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최종적으로, &lt;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Supervised Machine Learning : Regression and Classification&gt; 전 과정 수료를 목표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 Hyeon"/>
              <a:buChar char="●"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추가적으로 이론 적용 및 실습이 필요한 경우, 캐글 등 다른 소스 활용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