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70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237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86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T1JzLTH4G4&amp;list=PL3FW7Lu3i5JvHM8ljYj-zLfQRF3EO8sYv&amp;index=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CS231n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14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 err="1">
                <a:solidFill>
                  <a:srgbClr val="19264B"/>
                </a:solidFill>
              </a:rPr>
              <a:t>김벼리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81874" y="1820125"/>
            <a:ext cx="3108961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스터디원 1 : 김</a:t>
            </a:r>
            <a:r>
              <a:rPr lang="ko" altLang="en-US" b="1" dirty="0"/>
              <a:t>벼리</a:t>
            </a:r>
            <a:r>
              <a:rPr lang="en-US" altLang="ko" b="1" dirty="0"/>
              <a:t>(</a:t>
            </a:r>
            <a:r>
              <a:rPr lang="ko-KR" altLang="en-US" b="1" dirty="0"/>
              <a:t>융합공학부</a:t>
            </a:r>
            <a:r>
              <a:rPr lang="en-US" altLang="ko-KR" b="1" dirty="0"/>
              <a:t>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스터디원 2 : 이</a:t>
            </a:r>
            <a:r>
              <a:rPr lang="ko" altLang="en-US" b="1" dirty="0"/>
              <a:t>혜연</a:t>
            </a:r>
            <a:r>
              <a:rPr lang="en-US" altLang="ko" b="1" dirty="0"/>
              <a:t>(</a:t>
            </a:r>
            <a:r>
              <a:rPr lang="ko-KR" altLang="en-US" b="1" dirty="0"/>
              <a:t>응용통계학과</a:t>
            </a:r>
            <a:r>
              <a:rPr lang="en-US" altLang="ko-KR" b="1" dirty="0"/>
              <a:t>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스터디원 3 : </a:t>
            </a:r>
            <a:r>
              <a:rPr lang="ko" altLang="en-US" b="1" dirty="0"/>
              <a:t>조민서</a:t>
            </a:r>
            <a:r>
              <a:rPr lang="en-US" altLang="ko" b="1" dirty="0"/>
              <a:t>(</a:t>
            </a:r>
            <a:r>
              <a:rPr lang="ko" altLang="en-US" b="1" dirty="0"/>
              <a:t>소프트웨어학부</a:t>
            </a:r>
            <a:r>
              <a:rPr lang="en-US" altLang="ko" b="1" dirty="0"/>
              <a:t>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4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b="1" dirty="0" err="1"/>
              <a:t>홍사훈</a:t>
            </a:r>
            <a:r>
              <a:rPr lang="en-US" altLang="ko-KR" b="1" dirty="0"/>
              <a:t>(AI</a:t>
            </a:r>
            <a:r>
              <a:rPr lang="ko-KR" altLang="en-US" b="1" dirty="0"/>
              <a:t>학과</a:t>
            </a:r>
            <a:r>
              <a:rPr lang="en-US" altLang="ko-KR" b="1" dirty="0"/>
              <a:t>)</a:t>
            </a:r>
            <a:endParaRPr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B689B-988B-4B96-DE98-C748C5ACA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624" y="1519534"/>
            <a:ext cx="4372218" cy="2488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234A4E63-B4F4-4AF0-C165-EA098B4F2092}"/>
              </a:ext>
            </a:extLst>
          </p:cNvPr>
          <p:cNvSpPr txBox="1"/>
          <p:nvPr/>
        </p:nvSpPr>
        <p:spPr>
          <a:xfrm>
            <a:off x="1676702" y="1940823"/>
            <a:ext cx="6840572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CS231n </a:t>
            </a:r>
            <a:r>
              <a:rPr lang="ko-KR" altLang="en-US" b="1" dirty="0"/>
              <a:t>강의 소개</a:t>
            </a:r>
            <a:endParaRPr lang="en-US" altLang="ko-KR" b="1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b="1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스터디 진행 상황</a:t>
            </a:r>
            <a:r>
              <a:rPr lang="en-US" altLang="ko-KR" b="1" dirty="0"/>
              <a:t>,</a:t>
            </a:r>
            <a:r>
              <a:rPr lang="ko-KR" altLang="en-US" b="1" dirty="0"/>
              <a:t> 스터디 계획</a:t>
            </a:r>
            <a:endParaRPr lang="en-US" altLang="ko-K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CS231n (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Spring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2017)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94FCB-B9FB-002C-DC58-EC595720CCDD}"/>
              </a:ext>
            </a:extLst>
          </p:cNvPr>
          <p:cNvSpPr txBox="1"/>
          <p:nvPr/>
        </p:nvSpPr>
        <p:spPr>
          <a:xfrm>
            <a:off x="1408975" y="922368"/>
            <a:ext cx="584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Convolutional Neural Networks for Visual Recognition</a:t>
            </a:r>
            <a:endParaRPr kumimoji="1"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C984C-2F48-850E-EF8A-87A92FEF5C1A}"/>
              </a:ext>
            </a:extLst>
          </p:cNvPr>
          <p:cNvSpPr txBox="1"/>
          <p:nvPr/>
        </p:nvSpPr>
        <p:spPr>
          <a:xfrm>
            <a:off x="4154430" y="458542"/>
            <a:ext cx="3777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Stanford University School of Engineering</a:t>
            </a:r>
            <a:endParaRPr kumimoji="1"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EAF3BF-E09A-6D16-DE68-FCF4F3D63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20668"/>
              </p:ext>
            </p:extLst>
          </p:nvPr>
        </p:nvGraphicFramePr>
        <p:xfrm>
          <a:off x="1600361" y="1416971"/>
          <a:ext cx="7086439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651">
                  <a:extLst>
                    <a:ext uri="{9D8B030D-6E8A-4147-A177-3AD203B41FA5}">
                      <a16:colId xmlns:a16="http://schemas.microsoft.com/office/drawing/2014/main" val="1509122359"/>
                    </a:ext>
                  </a:extLst>
                </a:gridCol>
                <a:gridCol w="5870788">
                  <a:extLst>
                    <a:ext uri="{9D8B030D-6E8A-4147-A177-3AD203B41FA5}">
                      <a16:colId xmlns:a16="http://schemas.microsoft.com/office/drawing/2014/main" val="2102718568"/>
                    </a:ext>
                  </a:extLst>
                </a:gridCol>
              </a:tblGrid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#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Contents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674163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Introduction to Convolutional Neural Networks for Visual Recognition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295088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 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37647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Loss Functions and Optimization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653723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Introduction to Neural Networks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152789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Convolutional Neural Networks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245680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Training Neural Networks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056728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Training Neural Networks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099417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 Learning Software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869069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CNN Architectures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946902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Recurrent Neural Networks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9109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CS231n (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Spring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2017)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94FCB-B9FB-002C-DC58-EC595720CCDD}"/>
              </a:ext>
            </a:extLst>
          </p:cNvPr>
          <p:cNvSpPr txBox="1"/>
          <p:nvPr/>
        </p:nvSpPr>
        <p:spPr>
          <a:xfrm>
            <a:off x="1408975" y="922368"/>
            <a:ext cx="584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Convolutional Neural Networks for Visual Recognition</a:t>
            </a:r>
            <a:endParaRPr kumimoji="1"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C984C-2F48-850E-EF8A-87A92FEF5C1A}"/>
              </a:ext>
            </a:extLst>
          </p:cNvPr>
          <p:cNvSpPr txBox="1"/>
          <p:nvPr/>
        </p:nvSpPr>
        <p:spPr>
          <a:xfrm>
            <a:off x="4154430" y="458542"/>
            <a:ext cx="3777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Stanford University School of Engineering</a:t>
            </a:r>
            <a:endParaRPr kumimoji="1"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EAF3BF-E09A-6D16-DE68-FCF4F3D63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23210"/>
              </p:ext>
            </p:extLst>
          </p:nvPr>
        </p:nvGraphicFramePr>
        <p:xfrm>
          <a:off x="1589729" y="1416971"/>
          <a:ext cx="707580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827">
                  <a:extLst>
                    <a:ext uri="{9D8B030D-6E8A-4147-A177-3AD203B41FA5}">
                      <a16:colId xmlns:a16="http://schemas.microsoft.com/office/drawing/2014/main" val="1509122359"/>
                    </a:ext>
                  </a:extLst>
                </a:gridCol>
                <a:gridCol w="5861979">
                  <a:extLst>
                    <a:ext uri="{9D8B030D-6E8A-4147-A177-3AD203B41FA5}">
                      <a16:colId xmlns:a16="http://schemas.microsoft.com/office/drawing/2014/main" val="2102718568"/>
                    </a:ext>
                  </a:extLst>
                </a:gridCol>
              </a:tblGrid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#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Contents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674163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Detection and Segmentation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295088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Visualizing and Understanding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37647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Generative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653723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 Reinforcement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152789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Efficient Methods and Hardware for Deep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245680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Adversarial Examples and Adversarial 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056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9CA1B3-59F9-A07E-54F2-6A1CB14EA016}"/>
              </a:ext>
            </a:extLst>
          </p:cNvPr>
          <p:cNvSpPr txBox="1"/>
          <p:nvPr/>
        </p:nvSpPr>
        <p:spPr>
          <a:xfrm>
            <a:off x="1589729" y="3706620"/>
            <a:ext cx="734162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en" altLang="ko-KR" b="1" i="0" dirty="0">
                <a:solidFill>
                  <a:schemeClr val="tx1"/>
                </a:solidFill>
                <a:effectLst/>
                <a:latin typeface="-apple-system"/>
              </a:rPr>
              <a:t>CNN(Convolutional Neural Network)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-apple-system"/>
              </a:rPr>
              <a:t>을 중심으로 </a:t>
            </a:r>
            <a:r>
              <a:rPr lang="en" altLang="ko-KR" b="1" i="0" dirty="0">
                <a:solidFill>
                  <a:schemeClr val="tx1"/>
                </a:solidFill>
                <a:effectLst/>
                <a:latin typeface="-apple-system"/>
              </a:rPr>
              <a:t>Deep Learning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-apple-system"/>
              </a:rPr>
              <a:t>을 배우는 강의</a:t>
            </a:r>
            <a:endParaRPr lang="en-US" altLang="ko-KR" b="1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altLang="ko-KR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lang="en-US" altLang="ko-KR" b="1" dirty="0" err="1">
                <a:solidFill>
                  <a:schemeClr val="tx1"/>
                </a:solidFill>
                <a:latin typeface="-apple-system"/>
              </a:rPr>
              <a:t>Youtube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</a:rPr>
              <a:t>에서 강의 제공 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</a:rPr>
              <a:t>: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en" altLang="ko-KR" b="1" dirty="0">
                <a:solidFill>
                  <a:schemeClr val="tx1"/>
                </a:solidFill>
                <a:latin typeface="-apple-system"/>
                <a:hlinkClick r:id="rId4"/>
              </a:rPr>
              <a:t>https://www.youtube.com/watch?v=vT1JzLTH4G4&amp;list=PL3FW7Lu3i5JvHM8ljYj-zLfQRF3EO8sYv&amp;index=1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4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A94FCB-B9FB-002C-DC58-EC595720CCDD}"/>
              </a:ext>
            </a:extLst>
          </p:cNvPr>
          <p:cNvSpPr txBox="1"/>
          <p:nvPr/>
        </p:nvSpPr>
        <p:spPr>
          <a:xfrm>
            <a:off x="1440871" y="897025"/>
            <a:ext cx="6778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3/10</a:t>
            </a:r>
            <a:r>
              <a:rPr kumimoji="1" lang="ko-KR" altLang="en-US" sz="1600" b="1" dirty="0"/>
              <a:t>일 금요일 오후 </a:t>
            </a:r>
            <a:r>
              <a:rPr kumimoji="1" lang="en-US" altLang="ko-KR" sz="1600" b="1" dirty="0"/>
              <a:t>1</a:t>
            </a:r>
            <a:r>
              <a:rPr kumimoji="1" lang="ko-KR" altLang="en-US" sz="1600" b="1" dirty="0"/>
              <a:t>시 </a:t>
            </a:r>
            <a:r>
              <a:rPr kumimoji="1" lang="en-US" altLang="ko-KR" sz="1600" b="1" dirty="0"/>
              <a:t>30</a:t>
            </a:r>
            <a:r>
              <a:rPr kumimoji="1" lang="ko-KR" altLang="en-US" sz="1600" b="1" dirty="0"/>
              <a:t>분 </a:t>
            </a:r>
            <a:r>
              <a:rPr kumimoji="1" lang="en-US" altLang="ko-KR" sz="1600" b="1" dirty="0"/>
              <a:t>zoom meeting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스터디 진행 방식 회의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E3AE2C-5167-7EDE-ACE3-FB38EE07C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059" y="1402767"/>
            <a:ext cx="4530382" cy="2822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70719-5E51-78C2-0CEF-2B07E762B20C}"/>
              </a:ext>
            </a:extLst>
          </p:cNvPr>
          <p:cNvSpPr txBox="1"/>
          <p:nvPr/>
        </p:nvSpPr>
        <p:spPr>
          <a:xfrm>
            <a:off x="1440871" y="4311423"/>
            <a:ext cx="6661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주일동안 강의 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2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개씩 공부 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(8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번 진행해서 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16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강까지 완강 목표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Notion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을 이용하여 공부한 내용 정리 및 공유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DBB1892A-A0CB-B378-6ED3-E1DB7043A98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진행상황 및 스터디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4750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94FCB-B9FB-002C-DC58-EC595720CCDD}"/>
              </a:ext>
            </a:extLst>
          </p:cNvPr>
          <p:cNvSpPr txBox="1"/>
          <p:nvPr/>
        </p:nvSpPr>
        <p:spPr>
          <a:xfrm>
            <a:off x="1440871" y="897025"/>
            <a:ext cx="6778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스터디 시간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매주 목요일 </a:t>
            </a:r>
            <a:r>
              <a:rPr kumimoji="1" lang="en-US" altLang="ko-KR" sz="1600" b="1" dirty="0"/>
              <a:t>7</a:t>
            </a:r>
            <a:r>
              <a:rPr kumimoji="1" lang="ko-KR" altLang="en-US" sz="1600" b="1" dirty="0"/>
              <a:t>시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학교 근처에서 대면으로 진행</a:t>
            </a:r>
            <a:r>
              <a:rPr kumimoji="1" lang="en-US" altLang="ko-KR" sz="1600" b="1" dirty="0"/>
              <a:t>)</a:t>
            </a:r>
            <a:endParaRPr kumimoji="1" lang="ko-KR" altLang="en-US" sz="1600" b="1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9ED7448-C029-D4DC-D056-460E76CC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88219"/>
              </p:ext>
            </p:extLst>
          </p:nvPr>
        </p:nvGraphicFramePr>
        <p:xfrm>
          <a:off x="1917405" y="1431661"/>
          <a:ext cx="6067648" cy="279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77">
                  <a:extLst>
                    <a:ext uri="{9D8B030D-6E8A-4147-A177-3AD203B41FA5}">
                      <a16:colId xmlns:a16="http://schemas.microsoft.com/office/drawing/2014/main" val="4046975429"/>
                    </a:ext>
                  </a:extLst>
                </a:gridCol>
                <a:gridCol w="4758871">
                  <a:extLst>
                    <a:ext uri="{9D8B030D-6E8A-4147-A177-3AD203B41FA5}">
                      <a16:colId xmlns:a16="http://schemas.microsoft.com/office/drawing/2014/main" val="4287285619"/>
                    </a:ext>
                  </a:extLst>
                </a:gridCol>
              </a:tblGrid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스터디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스터디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373096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3/16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1,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461951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3/23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3, 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78941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3/30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5, 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421820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4/6(or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4/27)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7, 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89574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5/4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9, 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453967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5/11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11, 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190320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5/18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13, 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829716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5/25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15, 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282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B6028F-8ED3-7AFD-BE5A-0B72506F1104}"/>
              </a:ext>
            </a:extLst>
          </p:cNvPr>
          <p:cNvSpPr txBox="1"/>
          <p:nvPr/>
        </p:nvSpPr>
        <p:spPr>
          <a:xfrm>
            <a:off x="1440871" y="4311423"/>
            <a:ext cx="6661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매주 스터디 내용을 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4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 부분으로 나눠서 스터디 때 각자 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  <a:latin typeface="-apple-system"/>
                <a:sym typeface="Wingdings" pitchFamily="2" charset="2"/>
              </a:rPr>
              <a:t>부분씩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 정리</a:t>
            </a:r>
            <a:endParaRPr lang="en-US" altLang="ko-KR" b="1" dirty="0">
              <a:solidFill>
                <a:schemeClr val="tx1"/>
              </a:solidFill>
              <a:latin typeface="-apple-system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공부하면서 궁금했던 내용들 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010731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348</Words>
  <Application>Microsoft Macintosh PowerPoint</Application>
  <PresentationFormat>화면 슬라이드 쇼(16:9)</PresentationFormat>
  <Paragraphs>91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-apple-system</vt:lpstr>
      <vt:lpstr>NanumGothic ExtraBold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 벼리</cp:lastModifiedBy>
  <cp:revision>16</cp:revision>
  <dcterms:modified xsi:type="dcterms:W3CDTF">2023-03-13T08:11:05Z</dcterms:modified>
</cp:coreProperties>
</file>