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24" r:id="rId11"/>
    <p:sldId id="302" r:id="rId12"/>
    <p:sldId id="303" r:id="rId13"/>
    <p:sldId id="322" r:id="rId14"/>
    <p:sldId id="323" r:id="rId15"/>
    <p:sldId id="325" r:id="rId16"/>
    <p:sldId id="305" r:id="rId17"/>
    <p:sldId id="280" r:id="rId18"/>
  </p:sldIdLst>
  <p:sldSz cx="9144000" cy="5143500" type="screen16x9"/>
  <p:notesSz cx="6858000" cy="9144000"/>
  <p:embeddedFontLst>
    <p:embeddedFont>
      <p:font typeface="NanumGothic ExtraBold" panose="020B0600000101010101" charset="0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9503" autoAdjust="0"/>
  </p:normalViewPr>
  <p:slideViewPr>
    <p:cSldViewPr snapToGrid="0">
      <p:cViewPr varScale="1">
        <p:scale>
          <a:sx n="114" d="100"/>
          <a:sy n="114" d="100"/>
        </p:scale>
        <p:origin x="56" y="6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05.03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1,'513'0,"-509"-1,0 1,0 0,0 1,0-1,0 1,0 0,0 0,0 0,-1 0,1 1,0 0,-1-1,1 1,4 4,-6-4,0 0,-1 0,1 1,0-1,-1 0,1 1,-1 0,0-1,0 1,0 0,0 0,0-1,-1 1,1 0,-1 0,0 0,0 0,0 0,0 0,-1 5,-1 3,0 0,-1-1,0 1,0-1,-2 0,1 0,-9 14,-48 64,15-24,-49 94,73-122,-2-2,-1-1,-1-1,-33 31,-40 48,55-51,-48 88,71-109,2 1,2 1,-14 49,31-89,-1 0,1-1,-1 1,1 0,0 0,-1 0,1 0,0 0,0 0,0 0,0 0,0 0,0-1,0 1,0 0,0 0,0 0,1 0,-1 0,0 0,0 0,1 0,-1-1,1 1,-1 0,1 0,-1-1,1 1,-1 0,1 0,0-1,-1 1,1-1,0 1,0-1,-1 1,1-1,0 1,0-1,0 1,0-1,0 0,0 0,-1 0,1 1,0-1,1 0,4 0,0 0,0-1,0 0,0 0,0 0,9-4,60-22,85-44,67-49,-188 99,2-4,-1-2,65-56,-71 54,-26 23,123-98,-108 88,1 1,0 1,51-20,-62 29,1 2,-1 0,1 1,0 0,20 1,0 1,35 6,-67-6,1 0,-1 1,0 0,1-1,-1 1,0 0,0 0,0 0,0 0,0 0,0 1,0-1,0 0,0 1,-1 0,4 3,-3-2,0 1,0 0,0-1,0 1,-1 0,1 0,-1 0,1 8,0 1,-1-1,-1 1,0 0,-1 0,-3 16,-1-5,-1-1,-1 0,-1 0,-1-1,-12 24,-67 99,71-120,-2 5,-22 43,40-71,0 0,1 0,-1 0,0-1,1 1,0 0,-1 0,1 0,0 0,0 0,0 0,0 0,0 0,1 0,-1 0,0 0,1 0,0 0,-1 0,1-1,0 1,0 0,0 0,0-1,0 1,1-1,-1 1,0-1,1 1,-1-1,1 0,-1 0,1 0,0 1,-1-2,1 1,3 1,6 3,1-1,-1 0,0-1,1 0,12 1,156 21,-149-20,-5-2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06.9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0 499,'2'-7,"0"1,0-1,0 0,1 1,0-1,0 1,0 0,1 0,0 0,6-6,2-5,3-4,0 0,2 2,1 0,0 1,1 0,37-25,4 4,77-37,-99 59,50-16,-8 3,-53 19,49-19,-68 27,0 1,0 0,0 1,0 0,0 0,0 1,14 1,-20-1,-1 0,1 1,0-1,-1 1,1 0,0-1,-1 1,1 0,-1 0,1 0,-1 0,1 0,-1 0,0 1,1-1,-1 0,0 1,0-1,0 1,0-1,0 1,-1-1,2 4,1 3,-1 0,0 0,1 16,-3-22,4 38,-2 1,-2-1,-1 0,-2 1,-2-1,-17 65,14-75,-2-1,-1-1,-1 0,-1 0,-1-2,-2 1,0-2,-2 0,-33 35,22-27,2 1,2 1,-28 51,3-6,24-40,2 1,1 1,-20 54,41-91,1-1,0 0,0 0,0 0,0 1,1-1,-1 8,1-11,0 1,1-1,-1 0,0 0,1 0,-1 0,0 1,1-1,-1 0,1 0,0 0,-1 0,1 0,0 0,0 0,0 0,-1 0,1-1,0 1,0 0,0-1,0 1,1 0,-1-1,0 1,0-1,0 1,0-1,0 0,1 0,-1 1,1-1,6 0,0-1,0 0,0 0,-1-1,1 0,0 0,-1 0,0-1,1 0,10-8,-5 5,73-35,265-120,-347 159,6-3,0 1,1 1,-1-1,21-2,-29 5,1 1,0 0,-1 0,1 0,0 0,0 1,-1-1,1 1,-1 0,1-1,0 1,-1 0,1 1,-1-1,0 0,1 1,-1-1,0 1,0 0,0 0,0-1,0 2,-1-1,4 4,-1 2,1 0,-2 0,1 1,-1-1,0 1,-1 0,0 0,0 0,0 12,-1 14,-2 39,0-36,-10 139,7-116,3-53,1 0,0 1,0-1,3 14,-3-21,0 1,1 0,-1 0,1-1,-1 1,1-1,0 1,0 0,-1-1,1 1,0-1,1 0,-1 1,0-1,0 0,1 0,-1 1,0-1,1 0,-1-1,1 1,-1 0,1 0,0-1,-1 1,1 0,0-1,2 1,2-1,0 0,-1-1,1 1,0-1,-1 0,1-1,0 1,-1-1,6-3,51-26,-41 19,85-37,-81 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13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79,'31'-2,"-1"-2,0 0,0-3,50-15,-54 13,1 1,0 1,0 2,1 0,0 2,32 1,-57 2,0 0,0 0,0 1,0-1,-1 1,1 0,0 0,0 0,0 0,-1 0,1 1,-1-1,1 1,-1 0,1 0,-1 0,0 0,0 0,3 3,-3 0,1 0,-1 0,1 0,-1 0,-1 0,1 0,-1 1,0-1,1 10,0 8,0-1,-2 1,-5 43,3-53,-1 0,0 0,-1 0,0-1,-1 1,-1-1,0 0,-8 12,-73 119,37-57,38-69,-1 1,-18 19,17-22,0 1,-18 30,21-28,-4 7,-17 40,28-57,1 0,1 1,-1-1,1 1,1 0,0 0,0 0,1 0,0 11,0-17,1-1,-1 1,1-1,0 1,-1-1,1 1,0-1,0 0,1 1,-1-1,0 0,1 0,-1 0,1 0,0 0,0 0,0 0,0 0,0-1,0 1,0-1,0 0,1 0,-1 0,1 0,-1 0,1 0,-1 0,4 0,4 0,-1 0,1 0,0-1,0 0,0-1,16-3,76-20,122-46,-202 63,112-41,-2-5,140-80,-157 77,-63 35,63-18,-35 13,-74 24,0 0,0 0,0 1,0 0,8-1,-13 2,1 0,-1 0,0 0,0 0,0 0,0 1,0-1,0 0,0 0,1 1,-1-1,0 1,0-1,0 1,0-1,0 1,-1 0,1-1,0 1,0 0,0 0,-1 0,1 0,0-1,-1 1,1 0,0 0,-1 0,1 0,-1 1,0-1,1 0,-1 0,0 0,0 0,0 2,0 1,0 0,0 0,0 0,-1 0,0 0,0 0,0 0,0 0,-1-1,-2 6,-25 37,12-25,0 0,-2-2,-34 30,-72 46,90-70,-211 143,-120 92,350-247,1 1,-24 26,38-39,0 1,0-1,0 1,0-1,0 1,0 0,0-1,1 1,-1 0,0 0,1 0,-1 3,1-5,0 1,0 0,1 0,-1 0,0 0,0 0,1 0,-1 0,0 0,1 0,-1 0,1 0,-1-1,1 1,-1 0,1 0,0-1,0 2,3 1,0-1,1 0,-1 0,0 0,0 0,1-1,-1 1,1-1,6 1,60 6,0-2,104-6,-99-2,-72 2,372-15,-350 11,38-10,-43 8,0 1,37-4,-46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15.24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0 296,'20'0,"-1"-2,0 0,0-2,35-10,70-33,-94 34,126-56,57-22,-182 80,1 0,0 2,0 2,1 1,0 1,0 2,1 1,33 3,-65-1,0 1,0-1,0 0,0 1,0 0,-1-1,1 1,0 0,0 0,-1 0,1 0,0 0,-1 0,1 1,-1-1,0 0,1 1,-1-1,0 1,0 0,0-1,0 1,0 0,0-1,0 1,-1 0,1 0,0 2,1 6,-1 1,1-1,-2 1,0 11,1-13,-1 15,-1 0,0 0,-2 0,-1-1,-1 1,0-1,-2 0,-1-1,-1 0,0 0,-2-1,-1 0,0 0,-30 35,-20 11,-104 86,118-110,35-31,1 0,1 1,0 0,1 1,0 0,-14 28,4 3,-15 48,32-86,-62 161,64-166,1-1,-1 0,1 1,0-1,-1 1,1-1,0 0,0 1,0-1,0 1,0-1,0 1,0-1,0 0,1 1,0 2,-1-3,1-1,0 1,-1 0,1-1,0 1,-1 0,1-1,0 1,0-1,-1 1,1-1,0 1,0-1,0 0,0 1,0-1,-1 0,1 0,2 1,5-1,-1-1,1 1,0-1,0 0,8-3,-10 3,278-80,-153 41,-30 9,142-36,-210 60,1 2,-1 1,1 2,0 1,47 5,-79-4,0 1,0-1,0 1,1 0,-1 0,0 0,0 0,-1 0,1 0,0 0,0 1,0-1,-1 1,1-1,-1 1,1-1,-1 1,0 0,0 0,1 0,-1 0,-1 0,1 0,0 0,0 0,-1 0,1 0,0 5,0 6,1 0,-2 1,-1 22,0-15,1 4,0 0,-2 1,-1-1,-1-1,-1 1,-10 30,-25 32,1-1,38-85,1 0,0-1,-1 1,1 0,0 0,0 0,0 0,0-1,0 1,0 0,0 0,0 0,0 0,0-1,0 1,1 0,-1 0,0 0,1-1,-1 1,0 0,1 0,-1-1,1 1,-1 0,1-1,-1 1,1 0,0-1,-1 1,1-1,0 1,-1-1,1 0,0 1,0-1,-1 1,1-1,0 0,0 0,0 0,-1 1,1-1,0 0,0 0,1 0,5 0,0 0,0 0,-1 0,13-2,15-6,-1-1,34-14,-61 21,21-8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19.94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46,'63'1,"263"-11,-192-6,36-4,-166 20,-1-1,1 1,-1 0,1 1,-1-1,1 0,-1 1,0 0,1 0,-1 0,0 0,1 1,-1-1,0 1,5 3,-6-3,0 0,0 1,-1-1,1 1,0-1,-1 1,0-1,0 1,0 0,0 0,0-1,0 1,-1 0,0 0,1 0,-1 0,0 0,0 0,-1 4,-1 3,1 0,-2-1,1 1,-1-1,-1 0,0 0,0 0,0 0,-1-1,-12 15,-6 6,-41 39,46-50,-55 60,-93 128,156-193,-113 172,118-175,0 0,1 1,0 0,1-1,0 1,1 1,0-1,0 0,1 12,4-22,4-5,13-13,-7 5,25-13,0 1,60-27,88-29,-160 70,-2 1,182-68,-172 67,0 1,1 2,0 1,42-1,-73 7,0-1,0 1,0 1,0-1,-1 1,1 0,0-1,0 2,0-1,-1 0,1 1,0 0,3 2,-5-3,0 1,-1 0,1 0,0 0,-1 0,1 0,-1 0,0 1,1-1,-1 0,0 1,-1-1,1 1,0-1,-1 1,1-1,-1 1,0-1,0 1,0-1,0 6,-3 10,0-1,-1 1,0-1,-2 0,-13 31,-48 79,36-77,-1-2,-3-1,-1-1,-3-3,-1-1,-3-1,-61 44,71-59,0 1,2 1,-35 41,41-40,-2 2,0 2,-30 50,57-82,-1 1,0-1,0 1,0-1,1 1,-1-1,1 1,-1-1,1 1,0-1,-1 1,1 0,0-1,0 1,0-1,1 3,-1-3,0 0,1-1,-1 1,1 0,-1 0,1-1,-1 1,1-1,0 1,-1 0,1-1,0 1,-1-1,1 1,0-1,0 0,-1 1,1-1,0 0,0 1,1-1,6 1,-1 0,1-1,0 0,-1-1,13-1,175-39,-61 10,232-40,-329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21.74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0 342,'11'-7,"0"0,0-1,15-14,14-10,13 1,1 2,1 2,65-21,9-4,-82 31,1 3,74-19,-120 36,1 0,-1 1,1 0,-1-1,1 1,-1 0,0 1,1-1,-1 0,1 1,-1-1,1 1,-1-1,0 1,3 2,-3-2,-1 0,1 0,-1 1,1-1,-1 0,0 1,0-1,0 1,0 0,0-1,0 1,0 0,0 0,-1-1,1 1,-1 0,1 0,-1 0,0 0,0 3,0 6,-1-1,0 0,0-1,-1 1,-1 0,0 0,0-1,-1 1,0-1,-5 9,-11 17,-29 36,43-62,-162 205,68-89,64-79,-38 67,69-103,1 0,0 0,1 0,0 0,1 1,-2 12,-7 28,9-47,0 0,0 0,0-1,0 1,-1-1,1 1,-1-1,-3 4,0-4,19-20,16-10,0 2,2 0,35-21,-36 25,241-151,-258 163,0 2,1 0,0 0,0 2,1 0,0 0,19-3,-33 8,0 0,0 0,0 0,1 1,-1-1,0 0,0 0,0 1,0-1,1 1,-1-1,0 1,0-1,0 1,0 0,0-1,0 1,0 0,-1 0,1 0,0 0,0 0,0 0,-1 0,1 0,-1 0,1 0,-1 0,1 0,-1 0,0 0,1 1,-1-1,0 0,0 0,0 0,0 1,0 1,0 4,0 1,-1 0,0 0,-3 13,-3 4,-1-1,-2 0,0-1,-19 31,-61 85,88-137,-114 162,-78 116,146-206,43-60,9-9,19-10,-18 3,204-50,-126 34,100-36,-131 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29.1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62,'6'3,"0"-1,1 0,-1 0,0-1,1 0,-1 0,9 0,46-3,-28-2,-1-1,0-2,38-14,-32 10,63-12,-99 23,1-1,-1 1,1 0,-1 0,1 0,-1 0,1 0,-1 1,1-1,-1 1,1 0,-1-1,1 1,-1 0,0 0,0 1,1-1,2 3,-3-2,0 1,0 0,0-1,0 1,0 0,-1 0,1 0,-1 0,0 1,0-1,0 0,0 1,0 5,1 6,-1 0,-1 0,0 0,-1 0,0 0,-2 0,1-1,-2 1,0 0,-1-1,0 0,-13 23,-8 6,-1-1,-51 58,51-67,0 1,3 1,-39 73,24-7,39-97,4-6,20-20,28-32,11-11,56-34,150-98,-234 175,2 1,1 1,58-21,125-28,-196 61,0-2,0-1,28-17,18-9,-70 36,1 1,0-1,0 0,0 1,-1-1,1 1,0-1,0 1,0 0,0 0,0 0,0 0,0 0,2 1,-3-1,-1 0,1 1,0-1,0 0,0 1,-1-1,1 1,0 0,-1-1,1 1,0-1,-1 1,1 0,-1 0,1-1,-1 1,1 0,-1 0,0 0,1-1,-1 3,1 2,-1-1,1 1,-1 0,-1-1,1 1,-1 0,1 0,-1-1,-1 1,-2 7,-5 10,-1 0,0-1,-2-1,-15 21,-65 75,67-86,-300 325,108-124,81-71,116-134,2 1,1 1,1 0,-17 43,27-57,-1 0,-1 0,0 0,0-1,-20 22,27-34,0 0,0 0,0 0,0 1,0-1,0 0,0 1,1-1,-1 0,0 1,1-1,-1 1,1-1,0 1,-1 2,1-3,1-1,-1 0,0 1,1-1,-1 0,0 1,1-1,-1 0,1 1,-1-1,0 0,1 0,-1 1,1-1,-1 0,1 0,-1 0,1 0,-1 0,1 1,-1-1,1 0,-1 0,1 0,-1-1,1 1,-1 0,1 0,-1 0,1 0,8-2,0-1,0 0,-1 0,13-6,88-53,123-92,-32 18,479-243,-543 311,42-21,-177 88,0 0,0 0,0 1,0-1,0 1,0-1,1 1,-1-1,0 1,0 0,0-1,0 1,0 0,1 0,-1 0,0 0,0 0,0 0,1 0,-1 0,0 0,0 1,0-1,0 0,1 1,-1-1,0 1,0 0,0-1,0 1,0 0,0-1,0 1,-1 0,1 0,0 0,0 0,-1 0,1 0,0 0,-1 0,1 0,0 2,1 5,1-1,-2 1,1 0,-1 0,0 11,1 13,-2 0,-2 0,0 0,-3-1,0 1,-2-1,-1-1,-2 1,-21 46,-42 74,-7-4,-119 166,194-306,-13 23,18-30,0 1,-1 0,1-1,0 1,0 0,-1-1,1 1,0 0,0-1,0 1,0 0,0-1,0 1,0 0,0-1,0 1,0 0,1-1,-1 1,0 0,0-1,1 1,-1 0,0-1,1 1,-1-1,1 1,-1-1,0 1,1-1,-1 1,1-1,0 1,-1-1,1 0,-1 1,1-1,0 0,-1 1,2-1,9 2,0 0,0 0,0-1,0-1,0 0,21-3,-7 1,25-1,-1-3,76-19,-93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59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72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image" Target="../media/image12.png"/><Relationship Id="rId15" Type="http://schemas.openxmlformats.org/officeDocument/2006/relationships/customXml" Target="../ink/ink6.xml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76761" y="1067825"/>
            <a:ext cx="8421853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      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효율적으로 계산할 수 있다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9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53963" y="309923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*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합성함수의 미분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합성함수를 구성하는 각 함수의 미분의 곱으로 나타내어진다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DF2E9E-7437-9DFD-FDC7-E066B881F329}"/>
              </a:ext>
            </a:extLst>
          </p:cNvPr>
          <p:cNvCxnSpPr/>
          <p:nvPr/>
        </p:nvCxnSpPr>
        <p:spPr>
          <a:xfrm flipH="1">
            <a:off x="7685892" y="3156908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3DAB49-8C5C-7797-B698-15467B24B18E}"/>
              </a:ext>
            </a:extLst>
          </p:cNvPr>
          <p:cNvCxnSpPr/>
          <p:nvPr/>
        </p:nvCxnSpPr>
        <p:spPr>
          <a:xfrm flipH="1">
            <a:off x="6728860" y="3892521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875" y="3938136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6C9FEC-3B9C-B05E-5C67-41EE97B220E7}"/>
              </a:ext>
            </a:extLst>
          </p:cNvPr>
          <p:cNvSpPr txBox="1"/>
          <p:nvPr/>
        </p:nvSpPr>
        <p:spPr>
          <a:xfrm>
            <a:off x="2119592" y="3919327"/>
            <a:ext cx="111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endParaRPr lang="ko-KR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84677" y="886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9" t="-909" r="1696" b="909"/>
          <a:stretch/>
        </p:blipFill>
        <p:spPr>
          <a:xfrm>
            <a:off x="1499839" y="1311326"/>
            <a:ext cx="4896200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612" y="268725"/>
            <a:ext cx="2078392" cy="354272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4CAF6-E664-772B-896E-FB8C34553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113" y="784767"/>
            <a:ext cx="4067560" cy="9626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7322AB-F664-D1F5-BFF0-578E741DF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268" y="2087369"/>
            <a:ext cx="1061507" cy="265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BAFFF9-AF8F-1304-AA07-EC874DC59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705" y="2695166"/>
            <a:ext cx="823506" cy="3075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5BBCADE-A7AB-5F69-A889-679BE0FF568E}"/>
                  </a:ext>
                </a:extLst>
              </p14:cNvPr>
              <p14:cNvContentPartPr/>
              <p14:nvPr/>
            </p14:nvContentPartPr>
            <p14:xfrm>
              <a:off x="2683589" y="1532265"/>
              <a:ext cx="525240" cy="4849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5BBCADE-A7AB-5F69-A889-679BE0FF5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9949" y="1424265"/>
                <a:ext cx="6328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D218902-C1A8-2C8D-DAD9-19B148762B7F}"/>
                  </a:ext>
                </a:extLst>
              </p14:cNvPr>
              <p14:cNvContentPartPr/>
              <p14:nvPr/>
            </p14:nvContentPartPr>
            <p14:xfrm>
              <a:off x="2757029" y="2317425"/>
              <a:ext cx="493560" cy="587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D218902-C1A8-2C8D-DAD9-19B148762B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03029" y="2209785"/>
                <a:ext cx="6012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6EF226E-A6FC-2E3E-A59E-8F28731110FE}"/>
                  </a:ext>
                </a:extLst>
              </p14:cNvPr>
              <p14:cNvContentPartPr/>
              <p14:nvPr/>
            </p14:nvContentPartPr>
            <p14:xfrm>
              <a:off x="3476309" y="2373945"/>
              <a:ext cx="581400" cy="510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6EF226E-A6FC-2E3E-A59E-8F28731110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22309" y="2266305"/>
                <a:ext cx="6890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018229D-8787-BC70-9DF7-5086433800B6}"/>
                  </a:ext>
                </a:extLst>
              </p14:cNvPr>
              <p14:cNvContentPartPr/>
              <p14:nvPr/>
            </p14:nvContentPartPr>
            <p14:xfrm>
              <a:off x="3465149" y="3276825"/>
              <a:ext cx="598320" cy="5497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018229D-8787-BC70-9DF7-5086433800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1149" y="3168825"/>
                <a:ext cx="7059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2AD1B2E-C003-69C9-E0DA-4EACD32AACE5}"/>
                  </a:ext>
                </a:extLst>
              </p14:cNvPr>
              <p14:cNvContentPartPr/>
              <p14:nvPr/>
            </p14:nvContentPartPr>
            <p14:xfrm>
              <a:off x="2740109" y="3255225"/>
              <a:ext cx="432000" cy="597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2AD1B2E-C003-69C9-E0DA-4EACD32AAC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86469" y="3147225"/>
                <a:ext cx="5396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B907031-DB72-CE3D-DDEE-6AB7CAD7120F}"/>
                  </a:ext>
                </a:extLst>
              </p14:cNvPr>
              <p14:cNvContentPartPr/>
              <p14:nvPr/>
            </p14:nvContentPartPr>
            <p14:xfrm>
              <a:off x="2768189" y="4208505"/>
              <a:ext cx="324720" cy="5302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B907031-DB72-CE3D-DDEE-6AB7CAD712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14189" y="4100505"/>
                <a:ext cx="43236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6DEAAAE-5315-CC6A-B1A8-D2636D993134}"/>
                  </a:ext>
                </a:extLst>
              </p14:cNvPr>
              <p14:cNvContentPartPr/>
              <p14:nvPr/>
            </p14:nvContentPartPr>
            <p14:xfrm>
              <a:off x="3398189" y="4175025"/>
              <a:ext cx="704160" cy="6015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6DEAAAE-5315-CC6A-B1A8-D2636D9931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44189" y="4067385"/>
                <a:ext cx="811800" cy="8172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D854F54-9546-B200-9DB4-5B6172A9F0DE}"/>
              </a:ext>
            </a:extLst>
          </p:cNvPr>
          <p:cNvSpPr txBox="1"/>
          <p:nvPr/>
        </p:nvSpPr>
        <p:spPr>
          <a:xfrm>
            <a:off x="6585655" y="2066168"/>
            <a:ext cx="218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이미 계산 했다면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C7C4A-E180-C09F-6769-1FEBE40BAEF1}"/>
              </a:ext>
            </a:extLst>
          </p:cNvPr>
          <p:cNvSpPr txBox="1"/>
          <p:nvPr/>
        </p:nvSpPr>
        <p:spPr>
          <a:xfrm>
            <a:off x="5520366" y="2395146"/>
            <a:ext cx="218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대다수의 계산들이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20208-D185-FE93-CDBA-8D6CAFFAE40A}"/>
              </a:ext>
            </a:extLst>
          </p:cNvPr>
          <p:cNvSpPr txBox="1"/>
          <p:nvPr/>
        </p:nvSpPr>
        <p:spPr>
          <a:xfrm>
            <a:off x="6414712" y="2696492"/>
            <a:ext cx="267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계산하기 위해 재사용된다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48F9D-95F6-FFE9-D861-C7A2C638B1FF}"/>
              </a:ext>
            </a:extLst>
          </p:cNvPr>
          <p:cNvSpPr txBox="1"/>
          <p:nvPr/>
        </p:nvSpPr>
        <p:spPr>
          <a:xfrm>
            <a:off x="1284677" y="716446"/>
            <a:ext cx="4959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  <a:ea typeface="+mn-ea"/>
              </a:rPr>
              <a:t>경사하강법을</a:t>
            </a:r>
            <a:r>
              <a:rPr lang="ko-KR" altLang="en-US" sz="1100" dirty="0">
                <a:latin typeface="+mn-ea"/>
                <a:ea typeface="+mn-ea"/>
              </a:rPr>
              <a:t> 위해</a:t>
            </a:r>
            <a:endParaRPr lang="en-US" altLang="ko-KR" sz="1100" dirty="0">
              <a:latin typeface="+mn-ea"/>
              <a:ea typeface="+mn-ea"/>
            </a:endParaRPr>
          </a:p>
          <a:p>
            <a:r>
              <a:rPr lang="ko-KR" altLang="en-US" sz="1100" dirty="0">
                <a:latin typeface="+mn-ea"/>
                <a:ea typeface="+mn-ea"/>
              </a:rPr>
              <a:t>각 가중치에 대한 손실함수의 기울기를 얻기 위해서는</a:t>
            </a:r>
            <a:endParaRPr lang="en-US" altLang="ko-KR" sz="1100" dirty="0">
              <a:latin typeface="+mn-ea"/>
              <a:ea typeface="+mn-ea"/>
            </a:endParaRPr>
          </a:p>
          <a:p>
            <a:r>
              <a:rPr lang="ko-KR" altLang="en-US" sz="1100" dirty="0">
                <a:latin typeface="+mn-ea"/>
                <a:ea typeface="+mn-ea"/>
              </a:rPr>
              <a:t>각 가중치에 대한 손실함수의 </a:t>
            </a:r>
            <a:r>
              <a:rPr lang="ko-KR" altLang="en-US" sz="1100" dirty="0" err="1">
                <a:latin typeface="+mn-ea"/>
                <a:ea typeface="+mn-ea"/>
              </a:rPr>
              <a:t>편미분을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구해야한다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56499-AE46-1ABA-5849-CDC5FF29D099}"/>
              </a:ext>
            </a:extLst>
          </p:cNvPr>
          <p:cNvSpPr txBox="1"/>
          <p:nvPr/>
        </p:nvSpPr>
        <p:spPr>
          <a:xfrm>
            <a:off x="4316186" y="1763515"/>
            <a:ext cx="120418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“Chain rule”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25574" y="25221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9" t="-909" r="1696" b="909"/>
          <a:stretch/>
        </p:blipFill>
        <p:spPr>
          <a:xfrm>
            <a:off x="1929162" y="929307"/>
            <a:ext cx="2642838" cy="1985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88" y="1567842"/>
            <a:ext cx="2078392" cy="354272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BE717B-CF38-F623-E634-0C4B49839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62" y="2986738"/>
            <a:ext cx="7662321" cy="178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5E1777-0059-9CA6-DEF7-3B7713E598E3}"/>
              </a:ext>
            </a:extLst>
          </p:cNvPr>
          <p:cNvSpPr txBox="1"/>
          <p:nvPr/>
        </p:nvSpPr>
        <p:spPr>
          <a:xfrm>
            <a:off x="5603487" y="2571750"/>
            <a:ext cx="277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기울기가 역방향으로 통과한다</a:t>
            </a:r>
          </a:p>
        </p:txBody>
      </p:sp>
    </p:spTree>
    <p:extLst>
      <p:ext uri="{BB962C8B-B14F-4D97-AF65-F5344CB8AC3E}">
        <p14:creationId xmlns:p14="http://schemas.microsoft.com/office/powerpoint/2010/main" val="118195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970156" y="441490"/>
            <a:ext cx="8173844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오차역전파를 통해 신경망의 가중치를 갱신하는 방법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572" y="4052332"/>
            <a:ext cx="2050218" cy="428771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D04843-4A01-C07B-AF18-D09CB159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328210"/>
            <a:ext cx="4537257" cy="34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E5428F-2BB9-4BE5-9CB8-9321C8421EDA}"/>
              </a:ext>
            </a:extLst>
          </p:cNvPr>
          <p:cNvSpPr txBox="1"/>
          <p:nvPr/>
        </p:nvSpPr>
        <p:spPr>
          <a:xfrm>
            <a:off x="5891220" y="1536109"/>
            <a:ext cx="3444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algn="l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342900" indent="-228600" algn="l">
              <a:buAutoNum type="arabicPeriod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손실함수 계산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대한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손실함수의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편미분값을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계산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경사하강법을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이용해 손실함수를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최소화하는 방향으로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weight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신경망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최적화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988405" y="2142962"/>
            <a:ext cx="644022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 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신경망 모델을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최적화한다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12473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19729" y="1479869"/>
            <a:ext cx="7624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기울기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푸는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기울기</a:t>
            </a:r>
            <a:r>
              <a:rPr lang="en-US" altLang="ko-KR" sz="1800" dirty="0">
                <a:latin typeface="+mn-ea"/>
                <a:ea typeface="+mn-ea"/>
              </a:rPr>
              <a:t>=0</a:t>
            </a:r>
            <a:r>
              <a:rPr lang="ko-KR" altLang="en-US" sz="1800" dirty="0">
                <a:latin typeface="+mn-ea"/>
                <a:ea typeface="+mn-ea"/>
              </a:rPr>
              <a:t>인 지점을 구할 수 있지만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함수가 복잡해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-&gt; </a:t>
            </a:r>
            <a:r>
              <a:rPr lang="ko-KR" altLang="en-US" sz="1800" b="1" dirty="0">
                <a:latin typeface="+mn-ea"/>
                <a:ea typeface="+mn-ea"/>
              </a:rPr>
              <a:t>기울기</a:t>
            </a:r>
            <a:r>
              <a:rPr lang="en-US" altLang="ko-KR" sz="1800" b="1" dirty="0">
                <a:latin typeface="+mn-ea"/>
                <a:ea typeface="+mn-ea"/>
              </a:rPr>
              <a:t>=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0</a:t>
            </a:r>
            <a:r>
              <a:rPr lang="ko-KR" altLang="en-US" sz="1800" b="1" dirty="0">
                <a:latin typeface="+mn-ea"/>
                <a:ea typeface="+mn-ea"/>
              </a:rPr>
              <a:t>인 지점을 풀 수 없다</a:t>
            </a:r>
            <a:r>
              <a:rPr lang="en-US" altLang="ko-KR" sz="1800" b="1" dirty="0">
                <a:latin typeface="+mn-ea"/>
                <a:ea typeface="+mn-ea"/>
              </a:rPr>
              <a:t>  -&gt; </a:t>
            </a:r>
            <a:r>
              <a:rPr lang="ko-KR" altLang="en-US" sz="1800" b="1" dirty="0" err="1">
                <a:solidFill>
                  <a:srgbClr val="FF9933"/>
                </a:solidFill>
                <a:latin typeface="+mn-ea"/>
                <a:ea typeface="+mn-ea"/>
              </a:rPr>
              <a:t>경사하강법</a:t>
            </a:r>
            <a:r>
              <a:rPr lang="ko-KR" altLang="en-US" sz="18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1800" b="1" dirty="0">
                <a:latin typeface="+mn-ea"/>
                <a:ea typeface="+mn-ea"/>
              </a:rPr>
              <a:t> 이용하자</a:t>
            </a:r>
            <a:r>
              <a:rPr lang="en-US" altLang="ko-KR" sz="1800" b="1" dirty="0">
                <a:latin typeface="+mn-ea"/>
                <a:ea typeface="+mn-ea"/>
              </a:rPr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2DAE44-38E1-B92B-3AD4-23927F858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535" y="1899587"/>
            <a:ext cx="3033590" cy="3702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r>
              <a:rPr lang="ko-KR" altLang="en-US" sz="28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   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현재 위치에서 기울어진 방향으로 일정 거리만큼 이동한 후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   이동한 위치에서 다시 기울기를 구하고 그 기울어진 방향으로 나아가는 것을 반복하면서 손실함수를 최소화한다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794" y="2842174"/>
            <a:ext cx="3396894" cy="8617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6852425" y="2785093"/>
            <a:ext cx="1594366" cy="861774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56344" y="4424947"/>
            <a:ext cx="6490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1700" dirty="0">
                <a:latin typeface="+mn-ea"/>
                <a:ea typeface="+mn-ea"/>
              </a:rPr>
              <a:t>:</a:t>
            </a:r>
          </a:p>
          <a:p>
            <a:r>
              <a:rPr lang="ko-KR" altLang="en-US" sz="17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5BC3B-84CC-4183-03B9-16A1EFA7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27" y="2571750"/>
            <a:ext cx="2325856" cy="17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506363" y="787774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손실함수의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34002" y="-43758"/>
            <a:ext cx="7907679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 수치미분은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복잡한 경우가 대부분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기울기를 구하는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연산량이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다른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연산량보다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훨씬 많고 복잡할 수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0E98D-0E7F-8DC4-056B-9F756936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80" y="2973470"/>
            <a:ext cx="4120440" cy="474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DF57A-ECF5-8E62-AA9B-8E6F9601D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18" y="3768224"/>
            <a:ext cx="5177584" cy="11615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8BDBC-C893-9AD1-FC13-ADBFCBEE6DF5}"/>
              </a:ext>
            </a:extLst>
          </p:cNvPr>
          <p:cNvSpPr/>
          <p:nvPr/>
        </p:nvSpPr>
        <p:spPr>
          <a:xfrm>
            <a:off x="2411807" y="3768224"/>
            <a:ext cx="478679" cy="60125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392E-F948-89B3-5AC7-3379CF41E4FB}"/>
              </a:ext>
            </a:extLst>
          </p:cNvPr>
          <p:cNvSpPr txBox="1"/>
          <p:nvPr/>
        </p:nvSpPr>
        <p:spPr>
          <a:xfrm>
            <a:off x="1442174" y="3060478"/>
            <a:ext cx="13992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endParaRPr lang="ko-KR" altLang="en-US" sz="13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6E2F9-729C-AA11-4FCD-682DB3F730F8}"/>
              </a:ext>
            </a:extLst>
          </p:cNvPr>
          <p:cNvSpPr txBox="1"/>
          <p:nvPr/>
        </p:nvSpPr>
        <p:spPr>
          <a:xfrm>
            <a:off x="1112564" y="3766954"/>
            <a:ext cx="13992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endParaRPr lang="en-US" altLang="ko-KR" sz="13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가중치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x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에 대해 미분</a:t>
            </a:r>
          </a:p>
        </p:txBody>
      </p:sp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385</Words>
  <Application>Microsoft Office PowerPoint</Application>
  <PresentationFormat>화면 슬라이드 쇼(16:9)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118</cp:revision>
  <dcterms:modified xsi:type="dcterms:W3CDTF">2023-05-23T09:29:10Z</dcterms:modified>
</cp:coreProperties>
</file>