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4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현덕" userId="589337df41aebdc8" providerId="LiveId" clId="{4C94B448-80FC-47DC-926E-7AAD8F981BD2}"/>
    <pc:docChg chg="modSld">
      <pc:chgData name="최 현덕" userId="589337df41aebdc8" providerId="LiveId" clId="{4C94B448-80FC-47DC-926E-7AAD8F981BD2}" dt="2023-03-13T14:23:49.844" v="20"/>
      <pc:docMkLst>
        <pc:docMk/>
      </pc:docMkLst>
      <pc:sldChg chg="modSp mod">
        <pc:chgData name="최 현덕" userId="589337df41aebdc8" providerId="LiveId" clId="{4C94B448-80FC-47DC-926E-7AAD8F981BD2}" dt="2023-03-13T14:23:49.844" v="20"/>
        <pc:sldMkLst>
          <pc:docMk/>
          <pc:sldMk cId="1075440921" sldId="264"/>
        </pc:sldMkLst>
        <pc:spChg chg="mod">
          <ac:chgData name="최 현덕" userId="589337df41aebdc8" providerId="LiveId" clId="{4C94B448-80FC-47DC-926E-7AAD8F981BD2}" dt="2023-03-13T14:23:49.844" v="20"/>
          <ac:spMkLst>
            <pc:docMk/>
            <pc:sldMk cId="1075440921" sldId="264"/>
            <ac:spMk id="6" creationId="{F2C5CCDD-FA89-49B4-63A0-925DE29C9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03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2500" b="1" dirty="0">
                <a:solidFill>
                  <a:srgbClr val="19264B"/>
                </a:solidFill>
              </a:rPr>
              <a:t>EDA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이호용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2142962"/>
            <a:ext cx="2282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이호용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최시우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DD750-2E3F-25EA-2474-E6FDDD2C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864" y="1566530"/>
            <a:ext cx="4040372" cy="2693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Kaggle - Wikipedia">
            <a:extLst>
              <a:ext uri="{FF2B5EF4-FFF2-40B4-BE49-F238E27FC236}">
                <a16:creationId xmlns:a16="http://schemas.microsoft.com/office/drawing/2014/main" id="{990BD5F5-0243-B467-1374-DE1B8C32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68" y="1406771"/>
            <a:ext cx="3812215" cy="14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대회: 도전으로 기회를 얻으세요 - DACON">
            <a:extLst>
              <a:ext uri="{FF2B5EF4-FFF2-40B4-BE49-F238E27FC236}">
                <a16:creationId xmlns:a16="http://schemas.microsoft.com/office/drawing/2014/main" id="{70E9882A-5790-D620-8EFB-4DBE2F93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66" y="2419204"/>
            <a:ext cx="4726526" cy="24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CCDD-FA89-49B4-63A0-925DE29C9C8C}"/>
              </a:ext>
            </a:extLst>
          </p:cNvPr>
          <p:cNvSpPr txBox="1"/>
          <p:nvPr/>
        </p:nvSpPr>
        <p:spPr>
          <a:xfrm>
            <a:off x="1938669" y="4313405"/>
            <a:ext cx="422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EDA </a:t>
            </a:r>
            <a:r>
              <a:rPr lang="ko-KR" altLang="en-US" dirty="0"/>
              <a:t>실습 진행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공유된 코드와 비교를 통한 학습 및 비교 분석</a:t>
            </a:r>
          </a:p>
        </p:txBody>
      </p:sp>
    </p:spTree>
    <p:extLst>
      <p:ext uri="{BB962C8B-B14F-4D97-AF65-F5344CB8AC3E}">
        <p14:creationId xmlns:p14="http://schemas.microsoft.com/office/powerpoint/2010/main" val="10754409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화면 슬라이드 쇼(16:9)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이호용</cp:lastModifiedBy>
  <cp:revision>3</cp:revision>
  <dcterms:modified xsi:type="dcterms:W3CDTF">2023-03-13T14:33:06Z</dcterms:modified>
</cp:coreProperties>
</file>