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2" r:id="rId4"/>
    <p:sldId id="279" r:id="rId5"/>
    <p:sldId id="282" r:id="rId6"/>
    <p:sldId id="283" r:id="rId7"/>
    <p:sldId id="286" r:id="rId8"/>
    <p:sldId id="284" r:id="rId9"/>
    <p:sldId id="285" r:id="rId10"/>
    <p:sldId id="287" r:id="rId11"/>
    <p:sldId id="288" r:id="rId12"/>
    <p:sldId id="289" r:id="rId13"/>
    <p:sldId id="290" r:id="rId14"/>
    <p:sldId id="29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6859" autoAdjust="0"/>
  </p:normalViewPr>
  <p:slideViewPr>
    <p:cSldViewPr snapToGrid="0">
      <p:cViewPr varScale="1">
        <p:scale>
          <a:sx n="99" d="100"/>
          <a:sy n="99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현덕" userId="589337df41aebdc8" providerId="LiveId" clId="{E4697B5C-1418-49CD-8EDD-E4D048DD0DB5}"/>
    <pc:docChg chg="undo custSel modSld">
      <pc:chgData name="최 현덕" userId="589337df41aebdc8" providerId="LiveId" clId="{E4697B5C-1418-49CD-8EDD-E4D048DD0DB5}" dt="2023-05-01T05:13:24.869" v="10" actId="1076"/>
      <pc:docMkLst>
        <pc:docMk/>
      </pc:docMkLst>
      <pc:sldChg chg="modSp mod">
        <pc:chgData name="최 현덕" userId="589337df41aebdc8" providerId="LiveId" clId="{E4697B5C-1418-49CD-8EDD-E4D048DD0DB5}" dt="2023-05-01T05:12:51.686" v="9" actId="20577"/>
        <pc:sldMkLst>
          <pc:docMk/>
          <pc:sldMk cId="0" sldId="256"/>
        </pc:sldMkLst>
        <pc:spChg chg="mod">
          <ac:chgData name="최 현덕" userId="589337df41aebdc8" providerId="LiveId" clId="{E4697B5C-1418-49CD-8EDD-E4D048DD0DB5}" dt="2023-05-01T05:12:51.686" v="9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최 현덕" userId="589337df41aebdc8" providerId="LiveId" clId="{E4697B5C-1418-49CD-8EDD-E4D048DD0DB5}" dt="2023-05-01T05:13:24.869" v="10" actId="1076"/>
        <pc:sldMkLst>
          <pc:docMk/>
          <pc:sldMk cId="74747238" sldId="288"/>
        </pc:sldMkLst>
        <pc:spChg chg="mod">
          <ac:chgData name="최 현덕" userId="589337df41aebdc8" providerId="LiveId" clId="{E4697B5C-1418-49CD-8EDD-E4D048DD0DB5}" dt="2023-05-01T05:12:18.440" v="3" actId="20577"/>
          <ac:spMkLst>
            <pc:docMk/>
            <pc:sldMk cId="74747238" sldId="288"/>
            <ac:spMk id="5" creationId="{A9ADCE15-1ABC-B652-9E8D-C1505652383A}"/>
          </ac:spMkLst>
        </pc:spChg>
        <pc:spChg chg="mod">
          <ac:chgData name="최 현덕" userId="589337df41aebdc8" providerId="LiveId" clId="{E4697B5C-1418-49CD-8EDD-E4D048DD0DB5}" dt="2023-05-01T05:13:24.869" v="10" actId="1076"/>
          <ac:spMkLst>
            <pc:docMk/>
            <pc:sldMk cId="74747238" sldId="288"/>
            <ac:spMk id="6" creationId="{277473F4-DE7C-3FC0-4B97-2CA4E34444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0624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2279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8275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0160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987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248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180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693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871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3123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8281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0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rgbClr val="19264B"/>
                </a:solidFill>
              </a:rPr>
              <a:t>데이터 분석 및 </a:t>
            </a:r>
            <a:r>
              <a:rPr lang="en-US" altLang="ko-KR" sz="2500" b="1" dirty="0">
                <a:solidFill>
                  <a:srgbClr val="19264B"/>
                </a:solidFill>
              </a:rPr>
              <a:t>EDA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02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 err="1">
                <a:solidFill>
                  <a:srgbClr val="19264B"/>
                </a:solidFill>
              </a:rPr>
              <a:t>이호용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5899232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Y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값 정규화</a:t>
            </a:r>
            <a:endParaRPr lang="en-US" altLang="ko-KR"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47A77A-C763-0030-C8BF-C8406E6E9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16" y="2031527"/>
            <a:ext cx="7570496" cy="1494708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2201C4C7-CF95-916E-203B-BF954B088817}"/>
              </a:ext>
            </a:extLst>
          </p:cNvPr>
          <p:cNvSpPr/>
          <p:nvPr/>
        </p:nvSpPr>
        <p:spPr>
          <a:xfrm>
            <a:off x="5439905" y="2200760"/>
            <a:ext cx="875654" cy="472698"/>
          </a:xfrm>
          <a:prstGeom prst="frame">
            <a:avLst>
              <a:gd name="adj1" fmla="val 7582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6DA20-2A8B-C6C0-578C-761B419121D1}"/>
              </a:ext>
            </a:extLst>
          </p:cNvPr>
          <p:cNvSpPr txBox="1"/>
          <p:nvPr/>
        </p:nvSpPr>
        <p:spPr>
          <a:xfrm>
            <a:off x="5302093" y="165447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값 </a:t>
            </a:r>
            <a:r>
              <a:rPr lang="en-US" altLang="ko-KR" dirty="0"/>
              <a:t>log </a:t>
            </a:r>
            <a:r>
              <a:rPr lang="ko-KR" altLang="en-US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412735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5899232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Y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값 정규화</a:t>
            </a:r>
            <a:endParaRPr lang="en-US" altLang="ko-KR"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3AFEF9-CD0B-E666-1BC0-55CAF7B68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472" y="2571750"/>
            <a:ext cx="6668431" cy="704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473F4-DE7C-3FC0-4B97-2CA4E34444B3}"/>
              </a:ext>
            </a:extLst>
          </p:cNvPr>
          <p:cNvSpPr txBox="1"/>
          <p:nvPr/>
        </p:nvSpPr>
        <p:spPr>
          <a:xfrm>
            <a:off x="2830201" y="3662200"/>
            <a:ext cx="4423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</a:t>
            </a:r>
            <a:r>
              <a:rPr lang="ko-KR" altLang="en-US" dirty="0"/>
              <a:t> 변환 결과 </a:t>
            </a:r>
            <a:r>
              <a:rPr lang="en-US" altLang="ko-KR" dirty="0" err="1"/>
              <a:t>mse</a:t>
            </a:r>
            <a:r>
              <a:rPr lang="en-US" altLang="ko-KR" dirty="0"/>
              <a:t>, </a:t>
            </a:r>
            <a:r>
              <a:rPr lang="en-US" altLang="ko-KR" dirty="0" err="1"/>
              <a:t>rmse</a:t>
            </a:r>
            <a:r>
              <a:rPr lang="ko-KR" altLang="en-US" dirty="0"/>
              <a:t>는 개선되었으나</a:t>
            </a:r>
            <a:r>
              <a:rPr lang="en-US" altLang="ko-KR" dirty="0"/>
              <a:t>, r^2</a:t>
            </a:r>
            <a:r>
              <a:rPr lang="ko-KR" altLang="en-US" dirty="0"/>
              <a:t>가 감소</a:t>
            </a:r>
          </a:p>
        </p:txBody>
      </p:sp>
    </p:spTree>
    <p:extLst>
      <p:ext uri="{BB962C8B-B14F-4D97-AF65-F5344CB8AC3E}">
        <p14:creationId xmlns:p14="http://schemas.microsoft.com/office/powerpoint/2010/main" val="7474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5899232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Age, </a:t>
            </a:r>
            <a:r>
              <a:rPr lang="en-US" altLang="ko-KR" sz="28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bmi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scaling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473F4-DE7C-3FC0-4B97-2CA4E34444B3}"/>
              </a:ext>
            </a:extLst>
          </p:cNvPr>
          <p:cNvSpPr txBox="1"/>
          <p:nvPr/>
        </p:nvSpPr>
        <p:spPr>
          <a:xfrm>
            <a:off x="3153904" y="3882325"/>
            <a:ext cx="339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Column</a:t>
            </a:r>
            <a:r>
              <a:rPr lang="ko-KR" altLang="en-US" dirty="0"/>
              <a:t>별 </a:t>
            </a:r>
            <a:r>
              <a:rPr lang="en-US" altLang="ko-KR" dirty="0"/>
              <a:t>Scaling</a:t>
            </a:r>
            <a:r>
              <a:rPr lang="ko-KR" altLang="en-US" dirty="0"/>
              <a:t>을 위한 </a:t>
            </a:r>
            <a:r>
              <a:rPr lang="en-US" altLang="ko-KR" dirty="0"/>
              <a:t>method define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DAA898-C9BD-50C2-2E79-36D5E661A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752" y="1995092"/>
            <a:ext cx="663985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4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5899232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Age, </a:t>
            </a:r>
            <a:r>
              <a:rPr lang="en-US" altLang="ko-KR" sz="28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bmi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scaling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15FFD9-0AD9-2A6F-57A5-C7E9C6037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352" y="1055550"/>
            <a:ext cx="4306855" cy="38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5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5899232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Age, </a:t>
            </a:r>
            <a:r>
              <a:rPr lang="en-US" altLang="ko-KR" sz="28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bmi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scaling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1D7405-0612-BFEE-3CFF-AFFCCD36A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154" y="2413645"/>
            <a:ext cx="6887536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9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이곳에 만나서 찍은 사진을 넣어주세요.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(비대면일 경우엔 화면 캡쳐 이용)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얼굴이 나오게 찍어주셔야 합니다:D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05000" y="2142962"/>
            <a:ext cx="2282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 err="1"/>
              <a:t>이호용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최시우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51CD3C-40E6-44E8-2DF0-2DDC50602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347" y="2076595"/>
            <a:ext cx="4189406" cy="20570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데이터세트 소개</a:t>
            </a:r>
            <a:endParaRPr lang="en-US" altLang="ko-KR"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41FF99-E958-77E5-3D72-5B39D5480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460" y="1251562"/>
            <a:ext cx="6802225" cy="32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5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Fitting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위한 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Transform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8983A0-F868-835C-D4E7-7691EA65C7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14" t="-3025" r="877" b="1374"/>
          <a:stretch/>
        </p:blipFill>
        <p:spPr>
          <a:xfrm>
            <a:off x="2867186" y="1295365"/>
            <a:ext cx="4362774" cy="28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7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Linear Regression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503F6C-F346-E15B-D2FD-272B5BBEA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828" y="1800621"/>
            <a:ext cx="6851164" cy="19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8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Linear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Regression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A59F07-DC13-EBFC-A85C-9F1B7ED72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749" y="2411227"/>
            <a:ext cx="664937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2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Linear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Regression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33A6BC-7D03-B7BB-CEB1-45518ABCF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917" y="1015721"/>
            <a:ext cx="4117949" cy="3635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48A5B5-2A7C-6D6B-FC48-3387721BEE5C}"/>
              </a:ext>
            </a:extLst>
          </p:cNvPr>
          <p:cNvSpPr txBox="1"/>
          <p:nvPr/>
        </p:nvSpPr>
        <p:spPr>
          <a:xfrm>
            <a:off x="4672740" y="4796977"/>
            <a:ext cx="767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값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6EDF4-0176-8C7B-7FD9-D683B6E66AD9}"/>
              </a:ext>
            </a:extLst>
          </p:cNvPr>
          <p:cNvSpPr txBox="1"/>
          <p:nvPr/>
        </p:nvSpPr>
        <p:spPr>
          <a:xfrm>
            <a:off x="1929932" y="2525542"/>
            <a:ext cx="767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예측 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728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4" y="155969"/>
            <a:ext cx="570550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Y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값 정규화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927EC4-63E1-F6D6-301C-26407525B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312" y="1376195"/>
            <a:ext cx="447737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6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9ADCE15-1ABC-B652-9E8D-C1505652383A}"/>
              </a:ext>
            </a:extLst>
          </p:cNvPr>
          <p:cNvSpPr txBox="1"/>
          <p:nvPr/>
        </p:nvSpPr>
        <p:spPr>
          <a:xfrm>
            <a:off x="1353975" y="155969"/>
            <a:ext cx="5899232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Y</a:t>
            </a: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값 정규화</a:t>
            </a:r>
            <a:endParaRPr lang="en-US" altLang="ko-KR"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12E8A3-461F-3EC2-AE61-098C16AAC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921" y="2426725"/>
            <a:ext cx="6878010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198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112</Words>
  <Application>Microsoft Office PowerPoint</Application>
  <PresentationFormat>화면 슬라이드 쇼(16:9)</PresentationFormat>
  <Paragraphs>29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최시우</dc:creator>
  <cp:lastModifiedBy>최 현덕</cp:lastModifiedBy>
  <cp:revision>5</cp:revision>
  <dcterms:modified xsi:type="dcterms:W3CDTF">2023-05-01T05:13:30Z</dcterms:modified>
</cp:coreProperties>
</file>