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1" r:id="rId4"/>
    <p:sldId id="264" r:id="rId5"/>
    <p:sldId id="273" r:id="rId6"/>
  </p:sldIdLst>
  <p:sldSz cx="9144000" cy="5143500" type="screen16x9"/>
  <p:notesSz cx="6858000" cy="9144000"/>
  <p:embeddedFontLst>
    <p:embeddedFont>
      <p:font typeface="NanumGothic ExtraBold" panose="020D0604000000000000" pitchFamily="34" charset="-12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3"/>
    <p:restoredTop sz="94650"/>
  </p:normalViewPr>
  <p:slideViewPr>
    <p:cSldViewPr snapToGrid="0">
      <p:cViewPr>
        <p:scale>
          <a:sx n="138" d="100"/>
          <a:sy n="138" d="100"/>
        </p:scale>
        <p:origin x="144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056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21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46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</a:t>
            </a:r>
            <a:r>
              <a:rPr lang="en-US" altLang="ko" sz="2500" b="1" dirty="0">
                <a:solidFill>
                  <a:srgbClr val="19264B"/>
                </a:solidFill>
              </a:rPr>
              <a:t>UAI </a:t>
            </a:r>
            <a:r>
              <a:rPr lang="ko-KR" altLang="en-US" sz="2500" b="1" dirty="0">
                <a:solidFill>
                  <a:srgbClr val="19264B"/>
                </a:solidFill>
              </a:rPr>
              <a:t>금융 </a:t>
            </a:r>
            <a:r>
              <a:rPr lang="en-US" altLang="ko-KR" sz="2500" b="1" dirty="0">
                <a:solidFill>
                  <a:srgbClr val="19264B"/>
                </a:solidFill>
              </a:rPr>
              <a:t>AI</a:t>
            </a:r>
            <a:endParaRPr lang="en-US" altLang="ko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3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-KR" dirty="0">
                <a:solidFill>
                  <a:srgbClr val="19264B"/>
                </a:solidFill>
              </a:rPr>
              <a:t>5</a:t>
            </a:r>
            <a:r>
              <a:rPr lang="en-US" altLang="ko" dirty="0">
                <a:solidFill>
                  <a:srgbClr val="19264B"/>
                </a:solidFill>
              </a:rPr>
              <a:t>.0</a:t>
            </a:r>
            <a:r>
              <a:rPr lang="en-US" altLang="ko-KR" dirty="0">
                <a:solidFill>
                  <a:srgbClr val="19264B"/>
                </a:solidFill>
              </a:rPr>
              <a:t>2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</a:t>
            </a:r>
            <a:r>
              <a:rPr lang="en-US" altLang="ko" sz="1100" dirty="0">
                <a:solidFill>
                  <a:srgbClr val="19264B"/>
                </a:solidFill>
              </a:rPr>
              <a:t> : </a:t>
            </a:r>
            <a:r>
              <a:rPr lang="ko-KR" altLang="en-US" sz="1100" dirty="0" err="1">
                <a:solidFill>
                  <a:srgbClr val="19264B"/>
                </a:solidFill>
              </a:rPr>
              <a:t>전현민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2447813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94625" y="1408803"/>
            <a:ext cx="270025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권예진</a:t>
            </a:r>
            <a:r>
              <a:rPr lang="ko-KR" altLang="en-US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응용통계학과</a:t>
            </a:r>
            <a:endParaRPr lang="en-US" altLang="ko-KR"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김휘중</a:t>
            </a:r>
            <a:r>
              <a:rPr lang="ko-KR" altLang="en-US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경영학부</a:t>
            </a:r>
            <a:endParaRPr lang="en-US" altLang="ko-KR"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전현민</a:t>
            </a:r>
            <a:r>
              <a:rPr lang="ko-KR" altLang="en-US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전자전기공학부</a:t>
            </a:r>
            <a:endParaRPr lang="en-US" altLang="ko-KR"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 descr="텍스트, 전자제품, 모니터, 화면이(가) 표시된 사진&#10;&#10;자동 생성된 설명">
            <a:extLst>
              <a:ext uri="{FF2B5EF4-FFF2-40B4-BE49-F238E27FC236}">
                <a16:creationId xmlns:a16="http://schemas.microsoft.com/office/drawing/2014/main" id="{1DD98BDF-7B81-2995-9A40-2C6134684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38" y="1262100"/>
            <a:ext cx="4287600" cy="24478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자격증 스터디 </a:t>
            </a:r>
            <a:endParaRPr sz="2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07F75B05-0288-E121-4A64-282DA4DCE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149" y="2709843"/>
            <a:ext cx="3674024" cy="229626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FA1225B-88B1-F663-B909-F0955DFB1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088" y="916242"/>
            <a:ext cx="4183764" cy="261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6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논의중인 대회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AB5EAF-CF14-EEFC-011C-B6F779102F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10"/>
          <a:stretch/>
        </p:blipFill>
        <p:spPr>
          <a:xfrm>
            <a:off x="1181088" y="2893162"/>
            <a:ext cx="5783238" cy="2250338"/>
          </a:xfrm>
          <a:prstGeom prst="rect">
            <a:avLst/>
          </a:prstGeom>
        </p:spPr>
      </p:pic>
      <p:pic>
        <p:nvPicPr>
          <p:cNvPr id="6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74967F4A-68A2-DC25-FB6D-56E343888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089" y="763132"/>
            <a:ext cx="5789738" cy="198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8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454192" y="2002206"/>
            <a:ext cx="49794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endParaRPr sz="3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98917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27</Words>
  <Application>Microsoft Macintosh PowerPoint</Application>
  <PresentationFormat>화면 슬라이드 쇼(16:9)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NanumGothic ExtraBold</vt:lpstr>
      <vt:lpstr>Arial</vt:lpstr>
      <vt:lpstr>나눔스퀘어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김휘중</cp:lastModifiedBy>
  <cp:revision>87</cp:revision>
  <dcterms:modified xsi:type="dcterms:W3CDTF">2023-05-02T00:31:07Z</dcterms:modified>
</cp:coreProperties>
</file>