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1" r:id="rId4"/>
    <p:sldId id="264" r:id="rId5"/>
    <p:sldId id="273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  <p:embeddedFont>
      <p:font typeface="나눔스퀘어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AB2A"/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3"/>
    <p:restoredTop sz="94650"/>
  </p:normalViewPr>
  <p:slideViewPr>
    <p:cSldViewPr snapToGrid="0">
      <p:cViewPr varScale="1">
        <p:scale>
          <a:sx n="106" d="100"/>
          <a:sy n="106" d="100"/>
        </p:scale>
        <p:origin x="56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5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21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</a:t>
            </a:r>
            <a:r>
              <a:rPr lang="en-US" altLang="ko" sz="2500" b="1" dirty="0">
                <a:solidFill>
                  <a:srgbClr val="19264B"/>
                </a:solidFill>
              </a:rPr>
              <a:t>UAI </a:t>
            </a:r>
            <a:r>
              <a:rPr lang="ko-KR" altLang="en-US" sz="2500" b="1" dirty="0">
                <a:solidFill>
                  <a:srgbClr val="19264B"/>
                </a:solidFill>
              </a:rPr>
              <a:t>금융 </a:t>
            </a:r>
            <a:r>
              <a:rPr lang="en-US" altLang="ko-KR" sz="2500" b="1" dirty="0">
                <a:solidFill>
                  <a:srgbClr val="19264B"/>
                </a:solidFill>
              </a:rPr>
              <a:t>AI</a:t>
            </a:r>
            <a:endParaRPr lang="en-US" alt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19264B"/>
                </a:solidFill>
              </a:rPr>
              <a:t>202</a:t>
            </a:r>
            <a:r>
              <a:rPr lang="en-US" altLang="ko" b="1" dirty="0">
                <a:solidFill>
                  <a:srgbClr val="19264B"/>
                </a:solidFill>
              </a:rPr>
              <a:t>3</a:t>
            </a:r>
            <a:r>
              <a:rPr lang="ko" b="1" dirty="0">
                <a:solidFill>
                  <a:srgbClr val="19264B"/>
                </a:solidFill>
              </a:rPr>
              <a:t>.0</a:t>
            </a:r>
            <a:r>
              <a:rPr lang="en-US" altLang="ko-KR" b="1" dirty="0">
                <a:solidFill>
                  <a:srgbClr val="19264B"/>
                </a:solidFill>
              </a:rPr>
              <a:t>5</a:t>
            </a:r>
            <a:r>
              <a:rPr lang="en-US" altLang="ko" b="1" dirty="0">
                <a:solidFill>
                  <a:srgbClr val="19264B"/>
                </a:solidFill>
              </a:rPr>
              <a:t>.23</a:t>
            </a:r>
            <a:endParaRPr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</a:t>
            </a:r>
            <a:r>
              <a:rPr lang="en-US" altLang="ko" sz="1100" b="1" dirty="0">
                <a:solidFill>
                  <a:srgbClr val="19264B"/>
                </a:solidFill>
              </a:rPr>
              <a:t> : </a:t>
            </a:r>
            <a:r>
              <a:rPr lang="ko-KR" altLang="en-US" sz="1100" b="1" dirty="0" err="1">
                <a:solidFill>
                  <a:srgbClr val="19264B"/>
                </a:solidFill>
              </a:rPr>
              <a:t>전현민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2447813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94625" y="1408803"/>
            <a:ext cx="270025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권예진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응용통계학과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김휘중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경영학부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전현민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전자전기공학부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텍스트, 전자제품, 모니터, 화면이(가) 표시된 사진&#10;&#10;자동 생성된 설명">
            <a:extLst>
              <a:ext uri="{FF2B5EF4-FFF2-40B4-BE49-F238E27FC236}">
                <a16:creationId xmlns:a16="http://schemas.microsoft.com/office/drawing/2014/main" id="{1DD98BDF-7B81-2995-9A40-2C6134684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8" y="1262100"/>
            <a:ext cx="4287600" cy="2447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자격증 스터디 </a:t>
            </a:r>
            <a:endParaRPr sz="2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FA1225B-88B1-F663-B909-F0955DFB1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888" y="1072112"/>
            <a:ext cx="5356512" cy="3351829"/>
          </a:xfrm>
          <a:prstGeom prst="rect">
            <a:avLst/>
          </a:prstGeom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21E25850-E0EE-41A0-80F9-CC81B335F63D}"/>
              </a:ext>
            </a:extLst>
          </p:cNvPr>
          <p:cNvSpPr txBox="1"/>
          <p:nvPr/>
        </p:nvSpPr>
        <p:spPr>
          <a:xfrm>
            <a:off x="2582091" y="4423941"/>
            <a:ext cx="4844105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35</a:t>
            </a:r>
            <a:r>
              <a:rPr lang="ko-KR" altLang="en-US" sz="2400" b="1" i="1" dirty="0" err="1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회차</a:t>
            </a:r>
            <a:r>
              <a:rPr lang="ko-KR" altLang="en-US" sz="2400" b="1" i="1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ko-KR" altLang="en-US" sz="2400" b="1" i="1" dirty="0" err="1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투운사</a:t>
            </a:r>
            <a:r>
              <a:rPr lang="ko-KR" altLang="en-US" sz="2400" b="1" i="1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자격증 스터디</a:t>
            </a:r>
            <a:r>
              <a:rPr lang="en-US" altLang="ko-KR" sz="2400" b="1" i="1" dirty="0" err="1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ing</a:t>
            </a:r>
            <a:r>
              <a:rPr lang="en-US" altLang="ko-KR" sz="2400" b="1" i="1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..</a:t>
            </a:r>
            <a:endParaRPr sz="2400" b="1" i="1" dirty="0">
              <a:solidFill>
                <a:srgbClr val="FF0000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5346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74967F4A-68A2-DC25-FB6D-56E343888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75" y="934476"/>
            <a:ext cx="5789738" cy="1980068"/>
          </a:xfrm>
          <a:prstGeom prst="rect">
            <a:avLst/>
          </a:prstGeom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9DD702CE-DC50-45D7-A45F-5BB316627F6E}"/>
              </a:ext>
            </a:extLst>
          </p:cNvPr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공모전 참가 </a:t>
            </a:r>
            <a:endParaRPr sz="24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86F74B40-D8F7-475D-B516-112A6E438F71}"/>
              </a:ext>
            </a:extLst>
          </p:cNvPr>
          <p:cNvSpPr txBox="1"/>
          <p:nvPr/>
        </p:nvSpPr>
        <p:spPr>
          <a:xfrm>
            <a:off x="2323375" y="3174924"/>
            <a:ext cx="1399025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1" dirty="0" err="1">
                <a:solidFill>
                  <a:srgbClr val="C0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전</a:t>
            </a:r>
            <a:r>
              <a:rPr lang="ko-KR" altLang="en-US" sz="2400" b="1" i="1" dirty="0" err="1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현민</a:t>
            </a:r>
            <a:endParaRPr lang="en-US" altLang="ko-KR" sz="2400" b="1" i="1" dirty="0">
              <a:solidFill>
                <a:schemeClr val="tx1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1" dirty="0" err="1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김</a:t>
            </a:r>
            <a:r>
              <a:rPr lang="ko-KR" altLang="en-US" sz="2400" b="1" i="1" dirty="0" err="1">
                <a:solidFill>
                  <a:srgbClr val="C0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휘</a:t>
            </a:r>
            <a:r>
              <a:rPr lang="ko-KR" altLang="en-US" sz="2400" b="1" i="1" dirty="0" err="1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중</a:t>
            </a:r>
            <a:endParaRPr lang="en-US" altLang="ko-KR" sz="2400" b="1" i="1" dirty="0">
              <a:solidFill>
                <a:schemeClr val="tx1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권예</a:t>
            </a:r>
            <a:r>
              <a:rPr lang="ko-KR" altLang="en-US" sz="2400" b="1" i="1" dirty="0">
                <a:solidFill>
                  <a:srgbClr val="C0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진</a:t>
            </a:r>
            <a:endParaRPr sz="2400" b="1" i="1" dirty="0">
              <a:solidFill>
                <a:srgbClr val="C00000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368D53E-487C-48BF-9D76-0FEF5B06A39B}"/>
              </a:ext>
            </a:extLst>
          </p:cNvPr>
          <p:cNvSpPr/>
          <p:nvPr/>
        </p:nvSpPr>
        <p:spPr>
          <a:xfrm>
            <a:off x="3772800" y="3691941"/>
            <a:ext cx="734400" cy="424800"/>
          </a:xfrm>
          <a:prstGeom prst="rightArrow">
            <a:avLst/>
          </a:prstGeom>
          <a:solidFill>
            <a:srgbClr val="5AAB2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150DF5E9-0968-495E-B679-4AA934514FD1}"/>
              </a:ext>
            </a:extLst>
          </p:cNvPr>
          <p:cNvSpPr txBox="1"/>
          <p:nvPr/>
        </p:nvSpPr>
        <p:spPr>
          <a:xfrm>
            <a:off x="4636802" y="3422684"/>
            <a:ext cx="4312798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1" dirty="0" err="1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팀명</a:t>
            </a:r>
            <a:r>
              <a:rPr lang="ko-KR" altLang="en-US" sz="2400" b="1" i="1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en-US" altLang="ko-KR" sz="2400" b="1" i="1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: </a:t>
            </a:r>
            <a:r>
              <a:rPr lang="ko-KR" altLang="en-US" sz="2400" b="1" i="1" dirty="0" err="1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전휘진</a:t>
            </a:r>
            <a:r>
              <a:rPr lang="ko-KR" altLang="en-US" sz="2400" b="1" i="1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ko-KR" altLang="en-US" sz="2400" b="1" i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으로 참가</a:t>
            </a:r>
            <a:r>
              <a:rPr lang="en-US" altLang="ko-KR" sz="2400" b="1" i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5/31</a:t>
            </a:r>
            <a:r>
              <a:rPr lang="ko-KR" altLang="en-US" sz="1800" b="1" i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까지 투자계획서 작성</a:t>
            </a:r>
            <a:r>
              <a:rPr lang="en-US" altLang="ko-KR" sz="1800" b="1" i="1" dirty="0" err="1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ing</a:t>
            </a:r>
            <a:r>
              <a:rPr lang="en-US" altLang="ko-KR" sz="1800" b="1" i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..</a:t>
            </a:r>
            <a:endParaRPr sz="1800" b="1" i="1" dirty="0">
              <a:solidFill>
                <a:schemeClr val="tx1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4408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49</Words>
  <Application>Microsoft Office PowerPoint</Application>
  <PresentationFormat>화면 슬라이드 쇼(16:9)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나눔스퀘어 ExtraBold</vt:lpstr>
      <vt:lpstr>NanumGothic ExtraBold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Becky</dc:creator>
  <cp:lastModifiedBy>권예진</cp:lastModifiedBy>
  <cp:revision>88</cp:revision>
  <dcterms:modified xsi:type="dcterms:W3CDTF">2023-05-22T10:32:17Z</dcterms:modified>
</cp:coreProperties>
</file>