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9" r:id="rId3"/>
    <p:sldId id="259" r:id="rId4"/>
    <p:sldId id="274" r:id="rId5"/>
    <p:sldId id="270" r:id="rId6"/>
    <p:sldId id="272" r:id="rId7"/>
    <p:sldId id="273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00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02"/>
    <p:restoredTop sz="76505"/>
  </p:normalViewPr>
  <p:slideViewPr>
    <p:cSldViewPr snapToGrid="0">
      <p:cViewPr>
        <p:scale>
          <a:sx n="147" d="100"/>
          <a:sy n="147" d="100"/>
        </p:scale>
        <p:origin x="1160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164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8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서로 연산이 가능한 벡터들의 집합 </a:t>
            </a:r>
            <a:r>
              <a:rPr lang="en-US" altLang="ko-KR" dirty="0"/>
              <a:t>=&gt; </a:t>
            </a:r>
            <a:r>
              <a:rPr lang="ko-KR" altLang="en-US" dirty="0"/>
              <a:t>공간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연산이 가능한</a:t>
            </a:r>
            <a:r>
              <a:rPr lang="en-US" altLang="ko-KR" dirty="0"/>
              <a:t>? =&gt; </a:t>
            </a:r>
            <a:r>
              <a:rPr lang="ko-KR" altLang="en-US" dirty="0"/>
              <a:t>선형결합이 가능한 </a:t>
            </a:r>
            <a:r>
              <a:rPr lang="en-US" altLang="ko-KR" dirty="0"/>
              <a:t>=&gt; </a:t>
            </a:r>
            <a:r>
              <a:rPr lang="ko-KR" altLang="en-US" dirty="0"/>
              <a:t>서로가 서로에게 더해질 수도 있고 임의의 숫자가 곱해져 길이가 늘어날 수도 있는 벡터들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공간은 </a:t>
            </a:r>
            <a:r>
              <a:rPr lang="en-US" altLang="ko-KR" dirty="0"/>
              <a:t>Group</a:t>
            </a:r>
            <a:r>
              <a:rPr lang="ko-KR" altLang="en-US" dirty="0"/>
              <a:t>과 </a:t>
            </a:r>
            <a:r>
              <a:rPr lang="en-US" altLang="ko-KR" dirty="0"/>
              <a:t>Subspaces</a:t>
            </a:r>
            <a:r>
              <a:rPr lang="ko-KR" altLang="en-US" dirty="0"/>
              <a:t>로 나눔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Space</a:t>
            </a:r>
            <a:r>
              <a:rPr lang="ko-KR" altLang="en-US" dirty="0"/>
              <a:t>에 대해 더 설명하자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/>
              <a:t>2</a:t>
            </a:r>
            <a:r>
              <a:rPr lang="ko-KR" altLang="en-US" b="0" dirty="0"/>
              <a:t>차원 공간상에 포함되는 벡터를 예시로 설명하겠다</a:t>
            </a:r>
            <a:r>
              <a:rPr lang="en-US" altLang="ko-KR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우리가 흔히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알고있는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차원을 구성하는 각각 첫 번째 컴포넌트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(component)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두 번째 컴포넌트이다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br>
              <a:rPr lang="ko-KR" altLang="en-US" b="0" dirty="0"/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 같이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 가지의 컴포넌트들로 구성되는 벡터 공간을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x-y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평면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(Plane)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이것이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벡터 공간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(space)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 불리는 이유는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 가지 컴포넌트들로 구성된 모든 벡터들이 이 공간상에 존재할 수 있기 때문이다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ko-KR" altLang="en-US" b="0" dirty="0"/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 공간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(space)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이란 말을 쓰기 위해선 하나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혹은 몇 개의 벡터가 아니라 무수히 많은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무한대의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벡터들이 공간이라 정의된 영역에 존재할 수 있기 때문이다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어쩌면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[0 0]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필요 없지 않나요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생각할 수도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그러나 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공간을 이루기 위해서 반드시 필요하다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왜냐하면 벡터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공간내에서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존재하는 모든 벡터들은 선형 결합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(Linear Combination)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 만들어질 수 있어야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가령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 공간에서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제외시킨다고 가정해보자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아래와 같은 선형결합을 할 경우엔 그 식이 성립하지 않게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존재하지 않고선 위의 식이 성립할 수 없게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 같이 모든 차원의 벡터 공간은 반드시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포함해야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15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우리는 앞서 같은 공간상에 있는 벡터들은 동일한 공간에 존재하는 다른 벡터들의 선형 결합에 의해 정의될 수 있어야 한다고 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어떤 벡터에 일정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상수값을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곱해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scale(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길이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늘려주거나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다른 벡터를 더해주었을 때 그 결과가 같은 공간에 존재해야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그런데 과연 항상 이러한 경우만 존재할까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아래의 벡터 공간이 성립하지 않는 경우의 예를 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아래의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 공간에서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방향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방향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 취한다고 가정해보자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우리는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 공간 전체 중에서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1/4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영역인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사분면만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가질 수 있다고 가정해보자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이 공간내의 다른 벡터와의 덧셈 연산에 대해서 살펴보자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공간내의 어떠한 벡터끼리 덧셈을 해도 그 결과가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위치하는가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답은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내의 임의의 벡터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v1(Red)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v2(Green)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더했다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결과 벡터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(v1+v2)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여전히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 내의 원소들이기 때문에 무조건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컴포넌트가 양의 값을 가진다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따라서 이 공간 내의 어떤 벡터끼리 더해도 그 결과 벡터는 여전히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위치할 수밖에 없다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경우 우리는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벡터 공간은 덧셈 연산에 대해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닫혀있다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(closure)"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endParaRPr lang="ko-KR" alt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선형 결합이라 함은 벡터끼리의 덧셈과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 벡터에 어떤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값을 곱해주는 곱셈연산이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이번엔 곱셈 연산이 성립하는지를 알아보자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벡터들에 대해 임의의 스케일 값을 곱했을 때 그 결과벡터가 여전히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위치해 있는가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답은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역시 예를 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임의의 벡터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임의의 상수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곱해서 벡터의 길이를 늘렸다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2v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여전히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그러나 문제는 그 스케일의 방향이다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반대 부호인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곱했을 경우 이 결과 벡터인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-2v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벗어나게된다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따라서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공간의 벡터에 대해 곱셈 연산은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닫혀있지않다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(not closure)"</a:t>
            </a:r>
            <a:endParaRPr lang="ko-KR" alt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경우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벡터 공간이라고 정의 할 수 없다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덧셈에는 닫혀있으나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곱셈에는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닫혀있지않기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때문이다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endParaRPr lang="ko-KR" alt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rPr lang="ko-KR" altLang="en-US" b="0" dirty="0">
                <a:effectLst/>
              </a:rPr>
              <a:t> 여기서 우리는 한 가지 결론을 얻을 수 있다</a:t>
            </a:r>
            <a:r>
              <a:rPr lang="en-US" altLang="ko-KR" b="0" dirty="0">
                <a:effectLst/>
              </a:rPr>
              <a:t>. </a:t>
            </a:r>
            <a:r>
              <a:rPr lang="ko-KR" altLang="en-US" b="0" dirty="0">
                <a:effectLst/>
              </a:rPr>
              <a:t>벡터 공간을 정의하기 위해 필요한 규칙이 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바로 벡터 공간내의 벡터들은 서로 더하고 임의의 </a:t>
            </a:r>
            <a:r>
              <a:rPr lang="en-US" altLang="ko-KR" b="0" dirty="0">
                <a:effectLst/>
              </a:rPr>
              <a:t>scale</a:t>
            </a:r>
            <a:r>
              <a:rPr lang="ko-KR" altLang="en-US" b="0" dirty="0">
                <a:effectLst/>
              </a:rPr>
              <a:t>상수를 곱해도 그 결과 벡터가 해당 </a:t>
            </a:r>
            <a:r>
              <a:rPr lang="ko-KR" altLang="en-US" b="0" dirty="0" err="1">
                <a:effectLst/>
              </a:rPr>
              <a:t>공간내에</a:t>
            </a:r>
            <a:r>
              <a:rPr lang="ko-KR" altLang="en-US" b="0" dirty="0">
                <a:effectLst/>
              </a:rPr>
              <a:t> 존재해야 한다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즉 임의의 차원의 벡터 공간이 성립하기 위해선 선형 결합</a:t>
            </a:r>
            <a:r>
              <a:rPr lang="en-US" altLang="ko-KR" b="0" dirty="0">
                <a:effectLst/>
              </a:rPr>
              <a:t>(Linear Combination) </a:t>
            </a:r>
            <a:r>
              <a:rPr lang="ko-KR" altLang="en-US" b="0" dirty="0">
                <a:effectLst/>
              </a:rPr>
              <a:t>연산에 대해 성립하고 닫혀있어야 한다</a:t>
            </a:r>
            <a:r>
              <a:rPr lang="en-US" altLang="ko-KR" b="0" dirty="0">
                <a:effectLst/>
              </a:rPr>
              <a:t>. 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5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MML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-KR">
                <a:solidFill>
                  <a:srgbClr val="19264B"/>
                </a:solidFill>
              </a:rPr>
              <a:t>04.</a:t>
            </a:r>
            <a:r>
              <a:rPr lang="ko-KR" altLang="en-US" dirty="0">
                <a:solidFill>
                  <a:srgbClr val="19264B"/>
                </a:solidFill>
              </a:rPr>
              <a:t>화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서희재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ADDE0-F874-CC8A-0F7E-B8F36DB0070F}"/>
              </a:ext>
            </a:extLst>
          </p:cNvPr>
          <p:cNvSpPr txBox="1"/>
          <p:nvPr/>
        </p:nvSpPr>
        <p:spPr>
          <a:xfrm>
            <a:off x="1596325" y="1224366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서희재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컴퓨터공학과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endParaRPr kumimoji="1" lang="en-US" altLang="x-none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최강규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산업보안학과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x-none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 descr="C:\Users\c0206\Desktop\KakaoTalk_20230404_1648453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93039" y="1080851"/>
            <a:ext cx="4328021" cy="34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0810" y="306875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스터디</a:t>
            </a:r>
            <a:r>
              <a:rPr lang="ko-KR" altLang="en-US" b="1" dirty="0"/>
              <a:t> 했던 장소를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796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Vector Spaces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6237" y="824717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Vector</a:t>
            </a:r>
            <a:r>
              <a:rPr lang="ko-KR" altLang="en-US" sz="2400" b="1" dirty="0"/>
              <a:t>의 공간이란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86382"/>
            <a:ext cx="5676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33845" y="1540061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Group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6658" y="3048507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Subspaces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Vector Spaces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73" y="650737"/>
            <a:ext cx="39719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650737"/>
            <a:ext cx="171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93" y="1610507"/>
            <a:ext cx="3975501" cy="32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2728599"/>
            <a:ext cx="19812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6901434" y="1538784"/>
            <a:ext cx="484632" cy="978408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1299" y="1803261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dirty="0" err="1"/>
              <a:t>영벡터는</a:t>
            </a:r>
            <a:r>
              <a:rPr lang="ko-KR" altLang="en-US" b="1" dirty="0"/>
              <a:t> 왜 필요해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083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Vector Spaces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BA578-5FCD-21FA-230F-FCAC45DF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624663"/>
            <a:ext cx="5616709" cy="42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ADD closure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99" y="1312222"/>
            <a:ext cx="3905381" cy="298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53" y="1106340"/>
            <a:ext cx="3935463" cy="315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아래쪽 화살표 14"/>
          <p:cNvSpPr/>
          <p:nvPr/>
        </p:nvSpPr>
        <p:spPr>
          <a:xfrm rot="16200000">
            <a:off x="5039474" y="2195166"/>
            <a:ext cx="404786" cy="817210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MUL non-closure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54" y="1097663"/>
            <a:ext cx="4213082" cy="315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91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344086" y="2118946"/>
            <a:ext cx="358124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4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257468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679</Words>
  <Application>Microsoft Macintosh PowerPoint</Application>
  <PresentationFormat>화면 슬라이드 쇼(16:9)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NanumGothic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서희재</cp:lastModifiedBy>
  <cp:revision>23</cp:revision>
  <dcterms:modified xsi:type="dcterms:W3CDTF">2023-04-04T09:49:40Z</dcterms:modified>
</cp:coreProperties>
</file>