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A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28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NLP</a:t>
            </a:r>
            <a:r>
              <a:rPr lang="ko-KR" altLang="en-US" sz="2500" b="1" dirty="0">
                <a:solidFill>
                  <a:srgbClr val="19264B"/>
                </a:solidFill>
              </a:rPr>
              <a:t> 논문 구현 스터디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2022.03.14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박경빈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43D1AF3-A8CC-34A2-CAF4-A0DBD975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579" y="1265463"/>
            <a:ext cx="3162300" cy="14351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F4F2EBA-2A16-0D0D-B1A5-E5578FC18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579" y="3254372"/>
            <a:ext cx="5684260" cy="132048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E2069B7-7F35-EF80-1345-58B06C0E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326" y="1082297"/>
            <a:ext cx="2286000" cy="1587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068F7E-2FDE-10B4-8631-93F64F9AE83F}"/>
              </a:ext>
            </a:extLst>
          </p:cNvPr>
          <p:cNvSpPr/>
          <p:nvPr/>
        </p:nvSpPr>
        <p:spPr>
          <a:xfrm>
            <a:off x="5047488" y="1448343"/>
            <a:ext cx="1461535" cy="47189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961C-0491-5937-87D9-60B67656283D}"/>
              </a:ext>
            </a:extLst>
          </p:cNvPr>
          <p:cNvSpPr txBox="1"/>
          <p:nvPr/>
        </p:nvSpPr>
        <p:spPr>
          <a:xfrm>
            <a:off x="1578269" y="2808202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3</a:t>
            </a:r>
            <a:r>
              <a:rPr kumimoji="1" lang="en-US" altLang="ko-KR" sz="1200" dirty="0"/>
              <a:t>/10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릿잇에서</a:t>
            </a:r>
            <a:r>
              <a:rPr kumimoji="1" lang="ko-KR" altLang="en-US" sz="1200" dirty="0"/>
              <a:t> 만났는데 </a:t>
            </a:r>
            <a:r>
              <a:rPr kumimoji="1" lang="ko-Kore-KR" altLang="en-US" sz="1200" dirty="0"/>
              <a:t>사진을</a:t>
            </a:r>
            <a:r>
              <a:rPr kumimoji="1" lang="ko-KR" altLang="en-US" sz="1200" dirty="0"/>
              <a:t> 까먹었어요 </a:t>
            </a:r>
            <a:r>
              <a:rPr kumimoji="1" lang="ko-KR" altLang="en-US" sz="1200" dirty="0" err="1"/>
              <a:t>ㅠㅠ</a:t>
            </a:r>
            <a:endParaRPr kumimoji="1" lang="ko-Kore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활동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진행 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7478F-8AF9-6573-55C7-C2B6893254B5}"/>
              </a:ext>
            </a:extLst>
          </p:cNvPr>
          <p:cNvSpPr txBox="1"/>
          <p:nvPr/>
        </p:nvSpPr>
        <p:spPr>
          <a:xfrm>
            <a:off x="1554480" y="932688"/>
            <a:ext cx="679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모든</a:t>
            </a:r>
            <a:r>
              <a:rPr kumimoji="1" lang="ko-KR" altLang="en-US" dirty="0"/>
              <a:t> 활동과정 및 계획은 </a:t>
            </a:r>
            <a:r>
              <a:rPr kumimoji="1" lang="en-US" altLang="ko-KR" dirty="0"/>
              <a:t>CUAI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Repository ‘2023-1_Study_NLPImplement’</a:t>
            </a:r>
            <a:r>
              <a:rPr kumimoji="1" lang="ko-KR" altLang="en-US" dirty="0"/>
              <a:t>에</a:t>
            </a:r>
            <a:endParaRPr kumimoji="1" lang="en-US" altLang="ko-KR" dirty="0"/>
          </a:p>
          <a:p>
            <a:r>
              <a:rPr kumimoji="1" lang="ko-KR" altLang="en-US" dirty="0"/>
              <a:t>업로드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C50A1C-F538-3330-708C-D3197BFF26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58"/>
          <a:stretch/>
        </p:blipFill>
        <p:spPr>
          <a:xfrm>
            <a:off x="1554480" y="1709928"/>
            <a:ext cx="6886821" cy="2825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활동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C78CB7-9B9F-C048-2D51-91AA6654C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58"/>
          <a:stretch/>
        </p:blipFill>
        <p:spPr>
          <a:xfrm>
            <a:off x="1554480" y="1709928"/>
            <a:ext cx="6886821" cy="2825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E5F4C3-4C15-7B29-FD06-F644DB06B18B}"/>
              </a:ext>
            </a:extLst>
          </p:cNvPr>
          <p:cNvSpPr txBox="1"/>
          <p:nvPr/>
        </p:nvSpPr>
        <p:spPr>
          <a:xfrm>
            <a:off x="1664208" y="859536"/>
            <a:ext cx="6375463" cy="706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💙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시험</a:t>
            </a:r>
            <a:r>
              <a:rPr kumimoji="1" lang="ko-KR" altLang="en-US" dirty="0"/>
              <a:t> 기간 제외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매주 한 번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💙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Attention is all you need : </a:t>
            </a:r>
            <a:r>
              <a:rPr kumimoji="1" lang="ko-KR" altLang="en-US" dirty="0"/>
              <a:t>논문 리딩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코드 분석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구현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코드 리뷰 및 비교</a:t>
            </a:r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A71E97-B68D-79F1-CBBD-6F514B4A2FE1}"/>
              </a:ext>
            </a:extLst>
          </p:cNvPr>
          <p:cNvSpPr/>
          <p:nvPr/>
        </p:nvSpPr>
        <p:spPr>
          <a:xfrm>
            <a:off x="3758184" y="3108960"/>
            <a:ext cx="1234440" cy="512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다음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주 계획 및 발표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DECC7-87A2-8A7E-C497-77438DF6FA96}"/>
              </a:ext>
            </a:extLst>
          </p:cNvPr>
          <p:cNvSpPr txBox="1"/>
          <p:nvPr/>
        </p:nvSpPr>
        <p:spPr>
          <a:xfrm>
            <a:off x="1618488" y="1055550"/>
            <a:ext cx="3902030" cy="199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💙 </a:t>
            </a:r>
            <a:r>
              <a:rPr kumimoji="1" lang="ko-KR" altLang="en-US" b="1" dirty="0"/>
              <a:t>스터디 계획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3/11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3/17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’Attention is all you need’</a:t>
            </a:r>
            <a:r>
              <a:rPr kumimoji="1" lang="ko-KR" altLang="en-US" dirty="0"/>
              <a:t> 리딩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3/18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3/24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코드 분석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💙 </a:t>
            </a:r>
            <a:r>
              <a:rPr kumimoji="1" lang="ko-KR" altLang="en-US" b="1" dirty="0"/>
              <a:t>발표</a:t>
            </a:r>
            <a:endParaRPr kumimoji="1" lang="en-US" altLang="ko-Kore-KR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3/28</a:t>
            </a:r>
            <a:r>
              <a:rPr kumimoji="1" lang="ko-Kore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논문 내용 간략한 설명 및 분석 내용 공유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54194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화면 슬라이드 쇼(16:9)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박경빈</cp:lastModifiedBy>
  <cp:revision>1</cp:revision>
  <dcterms:modified xsi:type="dcterms:W3CDTF">2023-03-13T13:28:02Z</dcterms:modified>
</cp:coreProperties>
</file>