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8" r:id="rId9"/>
    <p:sldId id="262" r:id="rId10"/>
    <p:sldId id="263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142" autoAdjust="0"/>
  </p:normalViewPr>
  <p:slideViewPr>
    <p:cSldViewPr snapToGrid="0">
      <p:cViewPr varScale="1">
        <p:scale>
          <a:sx n="96" d="100"/>
          <a:sy n="96" d="100"/>
        </p:scale>
        <p:origin x="234" y="5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Yumin" userId="641eb8d2ba5d4e3d" providerId="LiveId" clId="{D387DAB8-F6DA-4F8F-86E7-CE9880BF9139}"/>
    <pc:docChg chg="undo custSel addSld delSld modSld sldOrd">
      <pc:chgData name="Kim Yumin" userId="641eb8d2ba5d4e3d" providerId="LiveId" clId="{D387DAB8-F6DA-4F8F-86E7-CE9880BF9139}" dt="2023-03-27T14:44:06.294" v="5267" actId="1035"/>
      <pc:docMkLst>
        <pc:docMk/>
      </pc:docMkLst>
      <pc:sldChg chg="addSp delSp modSp mod">
        <pc:chgData name="Kim Yumin" userId="641eb8d2ba5d4e3d" providerId="LiveId" clId="{D387DAB8-F6DA-4F8F-86E7-CE9880BF9139}" dt="2023-03-27T13:38:02.751" v="1510"/>
        <pc:sldMkLst>
          <pc:docMk/>
          <pc:sldMk cId="0" sldId="257"/>
        </pc:sldMkLst>
        <pc:spChg chg="add mod">
          <ac:chgData name="Kim Yumin" userId="641eb8d2ba5d4e3d" providerId="LiveId" clId="{D387DAB8-F6DA-4F8F-86E7-CE9880BF9139}" dt="2023-03-27T13:00:25.347" v="132" actId="1035"/>
          <ac:spMkLst>
            <pc:docMk/>
            <pc:sldMk cId="0" sldId="257"/>
            <ac:spMk id="6" creationId="{A50A9352-8C96-0492-D011-A558DDD084B8}"/>
          </ac:spMkLst>
        </pc:spChg>
        <pc:spChg chg="add del mod">
          <ac:chgData name="Kim Yumin" userId="641eb8d2ba5d4e3d" providerId="LiveId" clId="{D387DAB8-F6DA-4F8F-86E7-CE9880BF9139}" dt="2023-03-27T13:38:02.751" v="1510"/>
          <ac:spMkLst>
            <pc:docMk/>
            <pc:sldMk cId="0" sldId="257"/>
            <ac:spMk id="7" creationId="{E8FB306A-08BE-B64D-11ED-0F13972E78E6}"/>
          </ac:spMkLst>
        </pc:spChg>
        <pc:spChg chg="del">
          <ac:chgData name="Kim Yumin" userId="641eb8d2ba5d4e3d" providerId="LiveId" clId="{D387DAB8-F6DA-4F8F-86E7-CE9880BF9139}" dt="2023-03-27T12:58:47.337" v="96" actId="478"/>
          <ac:spMkLst>
            <pc:docMk/>
            <pc:sldMk cId="0" sldId="257"/>
            <ac:spMk id="65" creationId="{00000000-0000-0000-0000-000000000000}"/>
          </ac:spMkLst>
        </pc:spChg>
        <pc:spChg chg="mod">
          <ac:chgData name="Kim Yumin" userId="641eb8d2ba5d4e3d" providerId="LiveId" clId="{D387DAB8-F6DA-4F8F-86E7-CE9880BF9139}" dt="2023-03-27T12:57:17.595" v="95" actId="20577"/>
          <ac:spMkLst>
            <pc:docMk/>
            <pc:sldMk cId="0" sldId="257"/>
            <ac:spMk id="67" creationId="{00000000-0000-0000-0000-000000000000}"/>
          </ac:spMkLst>
        </pc:spChg>
        <pc:picChg chg="add mod">
          <ac:chgData name="Kim Yumin" userId="641eb8d2ba5d4e3d" providerId="LiveId" clId="{D387DAB8-F6DA-4F8F-86E7-CE9880BF9139}" dt="2023-03-27T12:59:23.776" v="116" actId="1035"/>
          <ac:picMkLst>
            <pc:docMk/>
            <pc:sldMk cId="0" sldId="257"/>
            <ac:picMk id="3" creationId="{2DC31C23-AA4F-DBC7-39DB-DF8120A8E55E}"/>
          </ac:picMkLst>
        </pc:picChg>
        <pc:picChg chg="add mod">
          <ac:chgData name="Kim Yumin" userId="641eb8d2ba5d4e3d" providerId="LiveId" clId="{D387DAB8-F6DA-4F8F-86E7-CE9880BF9139}" dt="2023-03-27T12:59:26.645" v="124" actId="1035"/>
          <ac:picMkLst>
            <pc:docMk/>
            <pc:sldMk cId="0" sldId="257"/>
            <ac:picMk id="5" creationId="{202E3274-44DB-D615-ADC8-FA6EEBC5F9EC}"/>
          </ac:picMkLst>
        </pc:picChg>
      </pc:sldChg>
      <pc:sldChg chg="addSp delSp modSp mod modNotes">
        <pc:chgData name="Kim Yumin" userId="641eb8d2ba5d4e3d" providerId="LiveId" clId="{D387DAB8-F6DA-4F8F-86E7-CE9880BF9139}" dt="2023-03-27T13:46:01.551" v="1807" actId="20577"/>
        <pc:sldMkLst>
          <pc:docMk/>
          <pc:sldMk cId="0" sldId="258"/>
        </pc:sldMkLst>
        <pc:spChg chg="add mod">
          <ac:chgData name="Kim Yumin" userId="641eb8d2ba5d4e3d" providerId="LiveId" clId="{D387DAB8-F6DA-4F8F-86E7-CE9880BF9139}" dt="2023-03-27T13:46:01.551" v="1807" actId="20577"/>
          <ac:spMkLst>
            <pc:docMk/>
            <pc:sldMk cId="0" sldId="258"/>
            <ac:spMk id="2" creationId="{C9A75940-1E95-93C5-AE4E-DF20DA9F0479}"/>
          </ac:spMkLst>
        </pc:spChg>
        <pc:picChg chg="add del mod">
          <ac:chgData name="Kim Yumin" userId="641eb8d2ba5d4e3d" providerId="LiveId" clId="{D387DAB8-F6DA-4F8F-86E7-CE9880BF9139}" dt="2023-03-27T13:06:43.843" v="502" actId="478"/>
          <ac:picMkLst>
            <pc:docMk/>
            <pc:sldMk cId="0" sldId="258"/>
            <ac:picMk id="4" creationId="{B88FFC58-FBF8-80DD-A609-8EBE12ACDCB5}"/>
          </ac:picMkLst>
        </pc:picChg>
        <pc:picChg chg="add mod">
          <ac:chgData name="Kim Yumin" userId="641eb8d2ba5d4e3d" providerId="LiveId" clId="{D387DAB8-F6DA-4F8F-86E7-CE9880BF9139}" dt="2023-03-27T13:07:53.987" v="533" actId="1036"/>
          <ac:picMkLst>
            <pc:docMk/>
            <pc:sldMk cId="0" sldId="258"/>
            <ac:picMk id="6" creationId="{0FBA551C-527B-95F9-A48C-14940A7DC845}"/>
          </ac:picMkLst>
        </pc:picChg>
      </pc:sldChg>
      <pc:sldChg chg="addSp delSp modSp mod modNotesTx">
        <pc:chgData name="Kim Yumin" userId="641eb8d2ba5d4e3d" providerId="LiveId" clId="{D387DAB8-F6DA-4F8F-86E7-CE9880BF9139}" dt="2023-03-27T13:41:29.081" v="1548" actId="1038"/>
        <pc:sldMkLst>
          <pc:docMk/>
          <pc:sldMk cId="0" sldId="259"/>
        </pc:sldMkLst>
        <pc:spChg chg="add mod">
          <ac:chgData name="Kim Yumin" userId="641eb8d2ba5d4e3d" providerId="LiveId" clId="{D387DAB8-F6DA-4F8F-86E7-CE9880BF9139}" dt="2023-03-27T13:41:29.081" v="1548" actId="1038"/>
          <ac:spMkLst>
            <pc:docMk/>
            <pc:sldMk cId="0" sldId="259"/>
            <ac:spMk id="4" creationId="{763C14F6-34B8-8FEB-2135-64190CA80E5E}"/>
          </ac:spMkLst>
        </pc:spChg>
        <pc:spChg chg="add mod">
          <ac:chgData name="Kim Yumin" userId="641eb8d2ba5d4e3d" providerId="LiveId" clId="{D387DAB8-F6DA-4F8F-86E7-CE9880BF9139}" dt="2023-03-27T13:13:17.945" v="752" actId="693"/>
          <ac:spMkLst>
            <pc:docMk/>
            <pc:sldMk cId="0" sldId="259"/>
            <ac:spMk id="5" creationId="{F9F756AD-43CD-AE5A-2499-9F11D85EE0FB}"/>
          </ac:spMkLst>
        </pc:spChg>
        <pc:spChg chg="mod">
          <ac:chgData name="Kim Yumin" userId="641eb8d2ba5d4e3d" providerId="LiveId" clId="{D387DAB8-F6DA-4F8F-86E7-CE9880BF9139}" dt="2023-03-27T13:09:13.350" v="626" actId="1076"/>
          <ac:spMkLst>
            <pc:docMk/>
            <pc:sldMk cId="0" sldId="259"/>
            <ac:spMk id="83" creationId="{00000000-0000-0000-0000-000000000000}"/>
          </ac:spMkLst>
        </pc:spChg>
        <pc:picChg chg="add mod">
          <ac:chgData name="Kim Yumin" userId="641eb8d2ba5d4e3d" providerId="LiveId" clId="{D387DAB8-F6DA-4F8F-86E7-CE9880BF9139}" dt="2023-03-27T13:11:32.245" v="700" actId="1076"/>
          <ac:picMkLst>
            <pc:docMk/>
            <pc:sldMk cId="0" sldId="259"/>
            <ac:picMk id="3" creationId="{7071D40D-0119-00B6-E2A0-6DFAE542279C}"/>
          </ac:picMkLst>
        </pc:picChg>
        <pc:picChg chg="add del">
          <ac:chgData name="Kim Yumin" userId="641eb8d2ba5d4e3d" providerId="LiveId" clId="{D387DAB8-F6DA-4F8F-86E7-CE9880BF9139}" dt="2023-03-27T13:15:01.322" v="758" actId="478"/>
          <ac:picMkLst>
            <pc:docMk/>
            <pc:sldMk cId="0" sldId="259"/>
            <ac:picMk id="7" creationId="{B93FB162-F6FE-0907-E6D1-7BED021B75C7}"/>
          </ac:picMkLst>
        </pc:picChg>
        <pc:picChg chg="del">
          <ac:chgData name="Kim Yumin" userId="641eb8d2ba5d4e3d" providerId="LiveId" clId="{D387DAB8-F6DA-4F8F-86E7-CE9880BF9139}" dt="2023-03-27T13:09:27.140" v="628" actId="478"/>
          <ac:picMkLst>
            <pc:docMk/>
            <pc:sldMk cId="0" sldId="259"/>
            <ac:picMk id="1026" creationId="{62D3D9C8-69D5-B7A4-7B2B-E138EC935009}"/>
          </ac:picMkLst>
        </pc:picChg>
        <pc:picChg chg="del mod">
          <ac:chgData name="Kim Yumin" userId="641eb8d2ba5d4e3d" providerId="LiveId" clId="{D387DAB8-F6DA-4F8F-86E7-CE9880BF9139}" dt="2023-03-27T13:09:27.610" v="630" actId="478"/>
          <ac:picMkLst>
            <pc:docMk/>
            <pc:sldMk cId="0" sldId="259"/>
            <ac:picMk id="1028" creationId="{F954CD2D-DBD6-F450-7A15-EF8A0CC03379}"/>
          </ac:picMkLst>
        </pc:picChg>
      </pc:sldChg>
      <pc:sldChg chg="addSp delSp modSp mod modNotes modNotesTx">
        <pc:chgData name="Kim Yumin" userId="641eb8d2ba5d4e3d" providerId="LiveId" clId="{D387DAB8-F6DA-4F8F-86E7-CE9880BF9139}" dt="2023-03-27T14:19:18.663" v="3142" actId="20577"/>
        <pc:sldMkLst>
          <pc:docMk/>
          <pc:sldMk cId="3646248060" sldId="260"/>
        </pc:sldMkLst>
        <pc:spChg chg="add mod">
          <ac:chgData name="Kim Yumin" userId="641eb8d2ba5d4e3d" providerId="LiveId" clId="{D387DAB8-F6DA-4F8F-86E7-CE9880BF9139}" dt="2023-03-27T14:19:18.663" v="3142" actId="20577"/>
          <ac:spMkLst>
            <pc:docMk/>
            <pc:sldMk cId="3646248060" sldId="260"/>
            <ac:spMk id="8" creationId="{B8DFC068-8F57-383C-03C0-9D2E24FF802E}"/>
          </ac:spMkLst>
        </pc:spChg>
        <pc:spChg chg="mod">
          <ac:chgData name="Kim Yumin" userId="641eb8d2ba5d4e3d" providerId="LiveId" clId="{D387DAB8-F6DA-4F8F-86E7-CE9880BF9139}" dt="2023-03-27T13:28:13.839" v="1021" actId="20577"/>
          <ac:spMkLst>
            <pc:docMk/>
            <pc:sldMk cId="3646248060" sldId="260"/>
            <ac:spMk id="83" creationId="{00000000-0000-0000-0000-000000000000}"/>
          </ac:spMkLst>
        </pc:spChg>
        <pc:picChg chg="add del mod">
          <ac:chgData name="Kim Yumin" userId="641eb8d2ba5d4e3d" providerId="LiveId" clId="{D387DAB8-F6DA-4F8F-86E7-CE9880BF9139}" dt="2023-03-27T13:26:24.403" v="1007" actId="478"/>
          <ac:picMkLst>
            <pc:docMk/>
            <pc:sldMk cId="3646248060" sldId="260"/>
            <ac:picMk id="2" creationId="{E8A24CDD-0307-AF34-F8B4-59E57394D04E}"/>
          </ac:picMkLst>
        </pc:picChg>
        <pc:picChg chg="add del mod">
          <ac:chgData name="Kim Yumin" userId="641eb8d2ba5d4e3d" providerId="LiveId" clId="{D387DAB8-F6DA-4F8F-86E7-CE9880BF9139}" dt="2023-03-27T13:26:25.153" v="1008" actId="478"/>
          <ac:picMkLst>
            <pc:docMk/>
            <pc:sldMk cId="3646248060" sldId="260"/>
            <ac:picMk id="3" creationId="{1AE32A55-D893-CB92-2204-39775855A640}"/>
          </ac:picMkLst>
        </pc:picChg>
        <pc:picChg chg="add mod">
          <ac:chgData name="Kim Yumin" userId="641eb8d2ba5d4e3d" providerId="LiveId" clId="{D387DAB8-F6DA-4F8F-86E7-CE9880BF9139}" dt="2023-03-27T13:50:50.793" v="2289" actId="1036"/>
          <ac:picMkLst>
            <pc:docMk/>
            <pc:sldMk cId="3646248060" sldId="260"/>
            <ac:picMk id="5" creationId="{336D2D64-3ED9-1AE9-D2A8-C5EE9915F154}"/>
          </ac:picMkLst>
        </pc:picChg>
        <pc:picChg chg="add del mod">
          <ac:chgData name="Kim Yumin" userId="641eb8d2ba5d4e3d" providerId="LiveId" clId="{D387DAB8-F6DA-4F8F-86E7-CE9880BF9139}" dt="2023-03-27T13:28:49.113" v="1024" actId="478"/>
          <ac:picMkLst>
            <pc:docMk/>
            <pc:sldMk cId="3646248060" sldId="260"/>
            <ac:picMk id="6" creationId="{CE83709F-8B1D-2E34-C0E3-9F0AAC583D75}"/>
          </ac:picMkLst>
        </pc:picChg>
        <pc:picChg chg="add mod">
          <ac:chgData name="Kim Yumin" userId="641eb8d2ba5d4e3d" providerId="LiveId" clId="{D387DAB8-F6DA-4F8F-86E7-CE9880BF9139}" dt="2023-03-27T13:30:05.569" v="1036" actId="1076"/>
          <ac:picMkLst>
            <pc:docMk/>
            <pc:sldMk cId="3646248060" sldId="260"/>
            <ac:picMk id="7" creationId="{B0D9011F-300B-AAD5-2851-95EB0D0EA805}"/>
          </ac:picMkLst>
        </pc:picChg>
      </pc:sldChg>
      <pc:sldChg chg="addSp delSp modSp mod ord modNotes">
        <pc:chgData name="Kim Yumin" userId="641eb8d2ba5d4e3d" providerId="LiveId" clId="{D387DAB8-F6DA-4F8F-86E7-CE9880BF9139}" dt="2023-03-27T14:01:00.321" v="2617" actId="20577"/>
        <pc:sldMkLst>
          <pc:docMk/>
          <pc:sldMk cId="129253995" sldId="261"/>
        </pc:sldMkLst>
        <pc:spChg chg="add mod">
          <ac:chgData name="Kim Yumin" userId="641eb8d2ba5d4e3d" providerId="LiveId" clId="{D387DAB8-F6DA-4F8F-86E7-CE9880BF9139}" dt="2023-03-27T13:46:08.898" v="1814" actId="20577"/>
          <ac:spMkLst>
            <pc:docMk/>
            <pc:sldMk cId="129253995" sldId="261"/>
            <ac:spMk id="3" creationId="{DEF176FB-E413-7F18-FAAC-AC04AB59D30B}"/>
          </ac:spMkLst>
        </pc:spChg>
        <pc:spChg chg="add mod">
          <ac:chgData name="Kim Yumin" userId="641eb8d2ba5d4e3d" providerId="LiveId" clId="{D387DAB8-F6DA-4F8F-86E7-CE9880BF9139}" dt="2023-03-27T13:38:20.233" v="1522" actId="1035"/>
          <ac:spMkLst>
            <pc:docMk/>
            <pc:sldMk cId="129253995" sldId="261"/>
            <ac:spMk id="4" creationId="{AB5894B1-8867-FCEE-E1BE-08D11EC033A3}"/>
          </ac:spMkLst>
        </pc:spChg>
        <pc:spChg chg="add mod">
          <ac:chgData name="Kim Yumin" userId="641eb8d2ba5d4e3d" providerId="LiveId" clId="{D387DAB8-F6DA-4F8F-86E7-CE9880BF9139}" dt="2023-03-27T13:38:26.481" v="1538" actId="1037"/>
          <ac:spMkLst>
            <pc:docMk/>
            <pc:sldMk cId="129253995" sldId="261"/>
            <ac:spMk id="5" creationId="{39B674E3-651D-D056-A1E4-42359716E574}"/>
          </ac:spMkLst>
        </pc:spChg>
        <pc:spChg chg="add mod">
          <ac:chgData name="Kim Yumin" userId="641eb8d2ba5d4e3d" providerId="LiveId" clId="{D387DAB8-F6DA-4F8F-86E7-CE9880BF9139}" dt="2023-03-27T14:01:00.321" v="2617" actId="20577"/>
          <ac:spMkLst>
            <pc:docMk/>
            <pc:sldMk cId="129253995" sldId="261"/>
            <ac:spMk id="6" creationId="{04653909-DC00-A5E2-939B-AD88D9C0C5B8}"/>
          </ac:spMkLst>
        </pc:spChg>
        <pc:spChg chg="add mod">
          <ac:chgData name="Kim Yumin" userId="641eb8d2ba5d4e3d" providerId="LiveId" clId="{D387DAB8-F6DA-4F8F-86E7-CE9880BF9139}" dt="2023-03-27T13:59:42.400" v="2586" actId="1035"/>
          <ac:spMkLst>
            <pc:docMk/>
            <pc:sldMk cId="129253995" sldId="261"/>
            <ac:spMk id="7" creationId="{A4AE4C74-42E4-F0B1-D69F-D66A4754D088}"/>
          </ac:spMkLst>
        </pc:spChg>
        <pc:spChg chg="del">
          <ac:chgData name="Kim Yumin" userId="641eb8d2ba5d4e3d" providerId="LiveId" clId="{D387DAB8-F6DA-4F8F-86E7-CE9880BF9139}" dt="2023-03-27T13:37:38.078" v="1496" actId="478"/>
          <ac:spMkLst>
            <pc:docMk/>
            <pc:sldMk cId="129253995" sldId="261"/>
            <ac:spMk id="83" creationId="{00000000-0000-0000-0000-000000000000}"/>
          </ac:spMkLst>
        </pc:spChg>
        <pc:picChg chg="add mod">
          <ac:chgData name="Kim Yumin" userId="641eb8d2ba5d4e3d" providerId="LiveId" clId="{D387DAB8-F6DA-4F8F-86E7-CE9880BF9139}" dt="2023-03-27T13:37:48.713" v="1508" actId="1036"/>
          <ac:picMkLst>
            <pc:docMk/>
            <pc:sldMk cId="129253995" sldId="261"/>
            <ac:picMk id="2" creationId="{3CA46C2B-000C-7E1F-E415-CB433BEF273A}"/>
          </ac:picMkLst>
        </pc:picChg>
      </pc:sldChg>
      <pc:sldChg chg="addSp delSp modSp mod modNotes">
        <pc:chgData name="Kim Yumin" userId="641eb8d2ba5d4e3d" providerId="LiveId" clId="{D387DAB8-F6DA-4F8F-86E7-CE9880BF9139}" dt="2023-03-27T14:40:59.939" v="5090" actId="1076"/>
        <pc:sldMkLst>
          <pc:docMk/>
          <pc:sldMk cId="4069088060" sldId="262"/>
        </pc:sldMkLst>
        <pc:spChg chg="add mod ord">
          <ac:chgData name="Kim Yumin" userId="641eb8d2ba5d4e3d" providerId="LiveId" clId="{D387DAB8-F6DA-4F8F-86E7-CE9880BF9139}" dt="2023-03-27T14:40:42.783" v="5087"/>
          <ac:spMkLst>
            <pc:docMk/>
            <pc:sldMk cId="4069088060" sldId="262"/>
            <ac:spMk id="7" creationId="{BAEA70EC-4D68-3D45-8291-6BA217666609}"/>
          </ac:spMkLst>
        </pc:spChg>
        <pc:spChg chg="add del mod">
          <ac:chgData name="Kim Yumin" userId="641eb8d2ba5d4e3d" providerId="LiveId" clId="{D387DAB8-F6DA-4F8F-86E7-CE9880BF9139}" dt="2023-03-27T14:35:37.490" v="4353" actId="478"/>
          <ac:spMkLst>
            <pc:docMk/>
            <pc:sldMk cId="4069088060" sldId="262"/>
            <ac:spMk id="8" creationId="{B1B1653A-A8AD-C4F1-1B1A-E0FD787CD049}"/>
          </ac:spMkLst>
        </pc:spChg>
        <pc:spChg chg="mod">
          <ac:chgData name="Kim Yumin" userId="641eb8d2ba5d4e3d" providerId="LiveId" clId="{D387DAB8-F6DA-4F8F-86E7-CE9880BF9139}" dt="2023-03-27T14:40:59.939" v="5090" actId="1076"/>
          <ac:spMkLst>
            <pc:docMk/>
            <pc:sldMk cId="4069088060" sldId="262"/>
            <ac:spMk id="83" creationId="{00000000-0000-0000-0000-000000000000}"/>
          </ac:spMkLst>
        </pc:spChg>
        <pc:picChg chg="add del mod">
          <ac:chgData name="Kim Yumin" userId="641eb8d2ba5d4e3d" providerId="LiveId" clId="{D387DAB8-F6DA-4F8F-86E7-CE9880BF9139}" dt="2023-03-27T14:35:51.797" v="4355" actId="478"/>
          <ac:picMkLst>
            <pc:docMk/>
            <pc:sldMk cId="4069088060" sldId="262"/>
            <ac:picMk id="2" creationId="{CF2D3B56-A181-2965-4FB6-E877993CBBCC}"/>
          </ac:picMkLst>
        </pc:picChg>
        <pc:picChg chg="add del">
          <ac:chgData name="Kim Yumin" userId="641eb8d2ba5d4e3d" providerId="LiveId" clId="{D387DAB8-F6DA-4F8F-86E7-CE9880BF9139}" dt="2023-03-27T14:11:16.683" v="2947" actId="22"/>
          <ac:picMkLst>
            <pc:docMk/>
            <pc:sldMk cId="4069088060" sldId="262"/>
            <ac:picMk id="4" creationId="{B201E9BA-CEA6-9EEC-A356-8D88F338C67D}"/>
          </ac:picMkLst>
        </pc:picChg>
        <pc:picChg chg="add del mod">
          <ac:chgData name="Kim Yumin" userId="641eb8d2ba5d4e3d" providerId="LiveId" clId="{D387DAB8-F6DA-4F8F-86E7-CE9880BF9139}" dt="2023-03-27T14:35:36.527" v="4352" actId="478"/>
          <ac:picMkLst>
            <pc:docMk/>
            <pc:sldMk cId="4069088060" sldId="262"/>
            <ac:picMk id="6" creationId="{FC864200-6D3A-372A-E564-B63E85E06C69}"/>
          </ac:picMkLst>
        </pc:picChg>
        <pc:picChg chg="add mod">
          <ac:chgData name="Kim Yumin" userId="641eb8d2ba5d4e3d" providerId="LiveId" clId="{D387DAB8-F6DA-4F8F-86E7-CE9880BF9139}" dt="2023-03-27T14:38:34.930" v="4930" actId="14100"/>
          <ac:picMkLst>
            <pc:docMk/>
            <pc:sldMk cId="4069088060" sldId="262"/>
            <ac:picMk id="9" creationId="{2896DDD7-2FBD-3677-3DBB-A43449CE5BAF}"/>
          </ac:picMkLst>
        </pc:picChg>
        <pc:picChg chg="add del mod">
          <ac:chgData name="Kim Yumin" userId="641eb8d2ba5d4e3d" providerId="LiveId" clId="{D387DAB8-F6DA-4F8F-86E7-CE9880BF9139}" dt="2023-03-27T14:35:32.586" v="4350"/>
          <ac:picMkLst>
            <pc:docMk/>
            <pc:sldMk cId="4069088060" sldId="262"/>
            <ac:picMk id="3074" creationId="{09C90CB4-894A-1E33-A710-0106327207A0}"/>
          </ac:picMkLst>
        </pc:picChg>
        <pc:picChg chg="add del mod">
          <ac:chgData name="Kim Yumin" userId="641eb8d2ba5d4e3d" providerId="LiveId" clId="{D387DAB8-F6DA-4F8F-86E7-CE9880BF9139}" dt="2023-03-27T14:36:00.742" v="4359" actId="478"/>
          <ac:picMkLst>
            <pc:docMk/>
            <pc:sldMk cId="4069088060" sldId="262"/>
            <ac:picMk id="3076" creationId="{BBA9E168-9D75-95E8-C75B-1856909A6DCF}"/>
          </ac:picMkLst>
        </pc:picChg>
      </pc:sldChg>
      <pc:sldChg chg="addSp delSp modSp mod modNotes">
        <pc:chgData name="Kim Yumin" userId="641eb8d2ba5d4e3d" providerId="LiveId" clId="{D387DAB8-F6DA-4F8F-86E7-CE9880BF9139}" dt="2023-03-27T14:41:54.144" v="5114" actId="20577"/>
        <pc:sldMkLst>
          <pc:docMk/>
          <pc:sldMk cId="693752431" sldId="263"/>
        </pc:sldMkLst>
        <pc:spChg chg="add mod">
          <ac:chgData name="Kim Yumin" userId="641eb8d2ba5d4e3d" providerId="LiveId" clId="{D387DAB8-F6DA-4F8F-86E7-CE9880BF9139}" dt="2023-03-27T14:41:54.144" v="5114" actId="20577"/>
          <ac:spMkLst>
            <pc:docMk/>
            <pc:sldMk cId="693752431" sldId="263"/>
            <ac:spMk id="3" creationId="{3FD3D4FA-961E-C1AC-5DCC-BEFC2396D815}"/>
          </ac:spMkLst>
        </pc:spChg>
        <pc:spChg chg="del">
          <ac:chgData name="Kim Yumin" userId="641eb8d2ba5d4e3d" providerId="LiveId" clId="{D387DAB8-F6DA-4F8F-86E7-CE9880BF9139}" dt="2023-03-27T14:41:04.764" v="5091" actId="478"/>
          <ac:spMkLst>
            <pc:docMk/>
            <pc:sldMk cId="693752431" sldId="263"/>
            <ac:spMk id="83" creationId="{00000000-0000-0000-0000-000000000000}"/>
          </ac:spMkLst>
        </pc:spChg>
        <pc:picChg chg="add mod">
          <ac:chgData name="Kim Yumin" userId="641eb8d2ba5d4e3d" providerId="LiveId" clId="{D387DAB8-F6DA-4F8F-86E7-CE9880BF9139}" dt="2023-03-27T14:41:13.006" v="5095" actId="1076"/>
          <ac:picMkLst>
            <pc:docMk/>
            <pc:sldMk cId="693752431" sldId="263"/>
            <ac:picMk id="2" creationId="{60E7CFB0-41B5-5B8B-415D-A258260D3B6E}"/>
          </ac:picMkLst>
        </pc:picChg>
        <pc:picChg chg="add del">
          <ac:chgData name="Kim Yumin" userId="641eb8d2ba5d4e3d" providerId="LiveId" clId="{D387DAB8-F6DA-4F8F-86E7-CE9880BF9139}" dt="2023-03-27T14:41:25.904" v="5097" actId="22"/>
          <ac:picMkLst>
            <pc:docMk/>
            <pc:sldMk cId="693752431" sldId="263"/>
            <ac:picMk id="5" creationId="{E297640B-9F83-A6AF-1713-598336828477}"/>
          </ac:picMkLst>
        </pc:picChg>
        <pc:picChg chg="add mod">
          <ac:chgData name="Kim Yumin" userId="641eb8d2ba5d4e3d" providerId="LiveId" clId="{D387DAB8-F6DA-4F8F-86E7-CE9880BF9139}" dt="2023-03-27T14:41:44.598" v="5103" actId="1076"/>
          <ac:picMkLst>
            <pc:docMk/>
            <pc:sldMk cId="693752431" sldId="263"/>
            <ac:picMk id="7" creationId="{C565E8BE-4F8F-1CD8-7F9B-1750D4B467BB}"/>
          </ac:picMkLst>
        </pc:picChg>
      </pc:sldChg>
      <pc:sldChg chg="del">
        <pc:chgData name="Kim Yumin" userId="641eb8d2ba5d4e3d" providerId="LiveId" clId="{D387DAB8-F6DA-4F8F-86E7-CE9880BF9139}" dt="2023-03-27T14:42:10.015" v="5115" actId="47"/>
        <pc:sldMkLst>
          <pc:docMk/>
          <pc:sldMk cId="2821890168" sldId="264"/>
        </pc:sldMkLst>
      </pc:sldChg>
      <pc:sldChg chg="del">
        <pc:chgData name="Kim Yumin" userId="641eb8d2ba5d4e3d" providerId="LiveId" clId="{D387DAB8-F6DA-4F8F-86E7-CE9880BF9139}" dt="2023-03-27T14:42:12.241" v="5116" actId="47"/>
        <pc:sldMkLst>
          <pc:docMk/>
          <pc:sldMk cId="706861490" sldId="265"/>
        </pc:sldMkLst>
      </pc:sldChg>
      <pc:sldChg chg="addSp delSp modSp mod">
        <pc:chgData name="Kim Yumin" userId="641eb8d2ba5d4e3d" providerId="LiveId" clId="{D387DAB8-F6DA-4F8F-86E7-CE9880BF9139}" dt="2023-03-27T14:44:06.294" v="5267" actId="1035"/>
        <pc:sldMkLst>
          <pc:docMk/>
          <pc:sldMk cId="3650779491" sldId="266"/>
        </pc:sldMkLst>
        <pc:spChg chg="add mod">
          <ac:chgData name="Kim Yumin" userId="641eb8d2ba5d4e3d" providerId="LiveId" clId="{D387DAB8-F6DA-4F8F-86E7-CE9880BF9139}" dt="2023-03-27T14:42:48.906" v="5152" actId="122"/>
          <ac:spMkLst>
            <pc:docMk/>
            <pc:sldMk cId="3650779491" sldId="266"/>
            <ac:spMk id="2" creationId="{F44CC93E-44C6-80C3-38AD-2C01EACB8A6D}"/>
          </ac:spMkLst>
        </pc:spChg>
        <pc:spChg chg="add mod">
          <ac:chgData name="Kim Yumin" userId="641eb8d2ba5d4e3d" providerId="LiveId" clId="{D387DAB8-F6DA-4F8F-86E7-CE9880BF9139}" dt="2023-03-27T14:44:06.294" v="5267" actId="1035"/>
          <ac:spMkLst>
            <pc:docMk/>
            <pc:sldMk cId="3650779491" sldId="266"/>
            <ac:spMk id="3" creationId="{B4BE0E31-EDE3-40B4-EA72-9DEA3110922A}"/>
          </ac:spMkLst>
        </pc:spChg>
        <pc:spChg chg="del">
          <ac:chgData name="Kim Yumin" userId="641eb8d2ba5d4e3d" providerId="LiveId" clId="{D387DAB8-F6DA-4F8F-86E7-CE9880BF9139}" dt="2023-03-27T14:42:16.755" v="5117" actId="478"/>
          <ac:spMkLst>
            <pc:docMk/>
            <pc:sldMk cId="3650779491" sldId="266"/>
            <ac:spMk id="83" creationId="{00000000-0000-0000-0000-000000000000}"/>
          </ac:spMkLst>
        </pc:spChg>
        <pc:picChg chg="add mod">
          <ac:chgData name="Kim Yumin" userId="641eb8d2ba5d4e3d" providerId="LiveId" clId="{D387DAB8-F6DA-4F8F-86E7-CE9880BF9139}" dt="2023-03-27T14:44:01.970" v="5250" actId="1076"/>
          <ac:picMkLst>
            <pc:docMk/>
            <pc:sldMk cId="3650779491" sldId="266"/>
            <ac:picMk id="5" creationId="{A1F345E4-2F59-77A6-D1E0-86585A320025}"/>
          </ac:picMkLst>
        </pc:picChg>
      </pc:sldChg>
      <pc:sldChg chg="addSp delSp modSp add mod">
        <pc:chgData name="Kim Yumin" userId="641eb8d2ba5d4e3d" providerId="LiveId" clId="{D387DAB8-F6DA-4F8F-86E7-CE9880BF9139}" dt="2023-03-27T13:41:35.971" v="1549" actId="207"/>
        <pc:sldMkLst>
          <pc:docMk/>
          <pc:sldMk cId="641743835" sldId="267"/>
        </pc:sldMkLst>
        <pc:spChg chg="mod">
          <ac:chgData name="Kim Yumin" userId="641eb8d2ba5d4e3d" providerId="LiveId" clId="{D387DAB8-F6DA-4F8F-86E7-CE9880BF9139}" dt="2023-03-27T13:41:35.971" v="1549" actId="207"/>
          <ac:spMkLst>
            <pc:docMk/>
            <pc:sldMk cId="641743835" sldId="267"/>
            <ac:spMk id="4" creationId="{763C14F6-34B8-8FEB-2135-64190CA80E5E}"/>
          </ac:spMkLst>
        </pc:spChg>
        <pc:spChg chg="del">
          <ac:chgData name="Kim Yumin" userId="641eb8d2ba5d4e3d" providerId="LiveId" clId="{D387DAB8-F6DA-4F8F-86E7-CE9880BF9139}" dt="2023-03-27T13:14:48.785" v="756" actId="478"/>
          <ac:spMkLst>
            <pc:docMk/>
            <pc:sldMk cId="641743835" sldId="267"/>
            <ac:spMk id="5" creationId="{F9F756AD-43CD-AE5A-2499-9F11D85EE0FB}"/>
          </ac:spMkLst>
        </pc:spChg>
        <pc:spChg chg="add mod">
          <ac:chgData name="Kim Yumin" userId="641eb8d2ba5d4e3d" providerId="LiveId" clId="{D387DAB8-F6DA-4F8F-86E7-CE9880BF9139}" dt="2023-03-27T13:30:48.722" v="1041" actId="1038"/>
          <ac:spMkLst>
            <pc:docMk/>
            <pc:sldMk cId="641743835" sldId="267"/>
            <ac:spMk id="10" creationId="{76CBCBED-EFF8-E873-735C-64D7020A33FD}"/>
          </ac:spMkLst>
        </pc:spChg>
        <pc:spChg chg="add mod">
          <ac:chgData name="Kim Yumin" userId="641eb8d2ba5d4e3d" providerId="LiveId" clId="{D387DAB8-F6DA-4F8F-86E7-CE9880BF9139}" dt="2023-03-27T13:24:17.891" v="999" actId="1037"/>
          <ac:spMkLst>
            <pc:docMk/>
            <pc:sldMk cId="641743835" sldId="267"/>
            <ac:spMk id="11" creationId="{C3503F1A-7EEC-5E3F-14E8-6EC5B3AF1C19}"/>
          </ac:spMkLst>
        </pc:spChg>
        <pc:spChg chg="add mod">
          <ac:chgData name="Kim Yumin" userId="641eb8d2ba5d4e3d" providerId="LiveId" clId="{D387DAB8-F6DA-4F8F-86E7-CE9880BF9139}" dt="2023-03-27T13:21:28.870" v="970" actId="1076"/>
          <ac:spMkLst>
            <pc:docMk/>
            <pc:sldMk cId="641743835" sldId="267"/>
            <ac:spMk id="12" creationId="{970FED0E-9131-6A4B-1EDD-897CE78BEA46}"/>
          </ac:spMkLst>
        </pc:spChg>
        <pc:spChg chg="add mod">
          <ac:chgData name="Kim Yumin" userId="641eb8d2ba5d4e3d" providerId="LiveId" clId="{D387DAB8-F6DA-4F8F-86E7-CE9880BF9139}" dt="2023-03-27T13:24:26.179" v="1004" actId="1037"/>
          <ac:spMkLst>
            <pc:docMk/>
            <pc:sldMk cId="641743835" sldId="267"/>
            <ac:spMk id="15" creationId="{569A3410-A026-7EF4-2881-9F2F11ACAB21}"/>
          </ac:spMkLst>
        </pc:spChg>
        <pc:picChg chg="del">
          <ac:chgData name="Kim Yumin" userId="641eb8d2ba5d4e3d" providerId="LiveId" clId="{D387DAB8-F6DA-4F8F-86E7-CE9880BF9139}" dt="2023-03-27T13:14:47.413" v="755" actId="478"/>
          <ac:picMkLst>
            <pc:docMk/>
            <pc:sldMk cId="641743835" sldId="267"/>
            <ac:picMk id="3" creationId="{7071D40D-0119-00B6-E2A0-6DFAE542279C}"/>
          </ac:picMkLst>
        </pc:picChg>
        <pc:picChg chg="add mod">
          <ac:chgData name="Kim Yumin" userId="641eb8d2ba5d4e3d" providerId="LiveId" clId="{D387DAB8-F6DA-4F8F-86E7-CE9880BF9139}" dt="2023-03-27T13:20:11.218" v="824" actId="1036"/>
          <ac:picMkLst>
            <pc:docMk/>
            <pc:sldMk cId="641743835" sldId="267"/>
            <ac:picMk id="6" creationId="{F4CDF193-761D-58D1-7B69-C9A2A5C0E7FD}"/>
          </ac:picMkLst>
        </pc:picChg>
        <pc:picChg chg="del mod">
          <ac:chgData name="Kim Yumin" userId="641eb8d2ba5d4e3d" providerId="LiveId" clId="{D387DAB8-F6DA-4F8F-86E7-CE9880BF9139}" dt="2023-03-27T13:17:32.082" v="762" actId="478"/>
          <ac:picMkLst>
            <pc:docMk/>
            <pc:sldMk cId="641743835" sldId="267"/>
            <ac:picMk id="7" creationId="{B93FB162-F6FE-0907-E6D1-7BED021B75C7}"/>
          </ac:picMkLst>
        </pc:picChg>
        <pc:picChg chg="add del mod">
          <ac:chgData name="Kim Yumin" userId="641eb8d2ba5d4e3d" providerId="LiveId" clId="{D387DAB8-F6DA-4F8F-86E7-CE9880BF9139}" dt="2023-03-27T13:22:55.946" v="973" actId="478"/>
          <ac:picMkLst>
            <pc:docMk/>
            <pc:sldMk cId="641743835" sldId="267"/>
            <ac:picMk id="9" creationId="{FDD19D88-A630-CA40-D893-7ED3F1271411}"/>
          </ac:picMkLst>
        </pc:picChg>
        <pc:picChg chg="add mod">
          <ac:chgData name="Kim Yumin" userId="641eb8d2ba5d4e3d" providerId="LiveId" clId="{D387DAB8-F6DA-4F8F-86E7-CE9880BF9139}" dt="2023-03-27T13:23:04.471" v="977" actId="14100"/>
          <ac:picMkLst>
            <pc:docMk/>
            <pc:sldMk cId="641743835" sldId="267"/>
            <ac:picMk id="14" creationId="{12374F95-AF2E-DF46-4C27-C49D49931B11}"/>
          </ac:picMkLst>
        </pc:picChg>
      </pc:sldChg>
      <pc:sldChg chg="addSp delSp modSp add mod modNotesTx">
        <pc:chgData name="Kim Yumin" userId="641eb8d2ba5d4e3d" providerId="LiveId" clId="{D387DAB8-F6DA-4F8F-86E7-CE9880BF9139}" dt="2023-03-27T14:29:43.059" v="4312" actId="113"/>
        <pc:sldMkLst>
          <pc:docMk/>
          <pc:sldMk cId="2815305564" sldId="268"/>
        </pc:sldMkLst>
        <pc:spChg chg="add mod ord">
          <ac:chgData name="Kim Yumin" userId="641eb8d2ba5d4e3d" providerId="LiveId" clId="{D387DAB8-F6DA-4F8F-86E7-CE9880BF9139}" dt="2023-03-27T14:29:43.059" v="4312" actId="113"/>
          <ac:spMkLst>
            <pc:docMk/>
            <pc:sldMk cId="2815305564" sldId="268"/>
            <ac:spMk id="8" creationId="{D1BEEE2E-642B-DC3B-A85F-6A474FE79A83}"/>
          </ac:spMkLst>
        </pc:spChg>
        <pc:spChg chg="add mod">
          <ac:chgData name="Kim Yumin" userId="641eb8d2ba5d4e3d" providerId="LiveId" clId="{D387DAB8-F6DA-4F8F-86E7-CE9880BF9139}" dt="2023-03-27T14:29:35.671" v="4309" actId="113"/>
          <ac:spMkLst>
            <pc:docMk/>
            <pc:sldMk cId="2815305564" sldId="268"/>
            <ac:spMk id="17" creationId="{C4F6E51E-60C7-AB33-FE93-C92BA75BCB54}"/>
          </ac:spMkLst>
        </pc:spChg>
        <pc:spChg chg="mod">
          <ac:chgData name="Kim Yumin" userId="641eb8d2ba5d4e3d" providerId="LiveId" clId="{D387DAB8-F6DA-4F8F-86E7-CE9880BF9139}" dt="2023-03-27T14:17:59.784" v="3028" actId="20577"/>
          <ac:spMkLst>
            <pc:docMk/>
            <pc:sldMk cId="2815305564" sldId="268"/>
            <ac:spMk id="83" creationId="{00000000-0000-0000-0000-000000000000}"/>
          </ac:spMkLst>
        </pc:spChg>
        <pc:picChg chg="del">
          <ac:chgData name="Kim Yumin" userId="641eb8d2ba5d4e3d" providerId="LiveId" clId="{D387DAB8-F6DA-4F8F-86E7-CE9880BF9139}" dt="2023-03-27T14:11:18.735" v="2948" actId="478"/>
          <ac:picMkLst>
            <pc:docMk/>
            <pc:sldMk cId="2815305564" sldId="268"/>
            <ac:picMk id="2" creationId="{E8A24CDD-0307-AF34-F8B4-59E57394D04E}"/>
          </ac:picMkLst>
        </pc:picChg>
        <pc:picChg chg="del">
          <ac:chgData name="Kim Yumin" userId="641eb8d2ba5d4e3d" providerId="LiveId" clId="{D387DAB8-F6DA-4F8F-86E7-CE9880BF9139}" dt="2023-03-27T14:01:35.959" v="2674" actId="478"/>
          <ac:picMkLst>
            <pc:docMk/>
            <pc:sldMk cId="2815305564" sldId="268"/>
            <ac:picMk id="3" creationId="{1AE32A55-D893-CB92-2204-39775855A640}"/>
          </ac:picMkLst>
        </pc:picChg>
        <pc:picChg chg="add del mod">
          <ac:chgData name="Kim Yumin" userId="641eb8d2ba5d4e3d" providerId="LiveId" clId="{D387DAB8-F6DA-4F8F-86E7-CE9880BF9139}" dt="2023-03-27T13:30:00.369" v="1034" actId="478"/>
          <ac:picMkLst>
            <pc:docMk/>
            <pc:sldMk cId="2815305564" sldId="268"/>
            <ac:picMk id="4" creationId="{A09B6247-30DC-AE50-97BA-23AD545DE4D0}"/>
          </ac:picMkLst>
        </pc:picChg>
        <pc:picChg chg="del mod">
          <ac:chgData name="Kim Yumin" userId="641eb8d2ba5d4e3d" providerId="LiveId" clId="{D387DAB8-F6DA-4F8F-86E7-CE9880BF9139}" dt="2023-03-27T13:26:39.018" v="1013" actId="478"/>
          <ac:picMkLst>
            <pc:docMk/>
            <pc:sldMk cId="2815305564" sldId="268"/>
            <ac:picMk id="5" creationId="{336D2D64-3ED9-1AE9-D2A8-C5EE9915F154}"/>
          </ac:picMkLst>
        </pc:picChg>
        <pc:picChg chg="add del mod">
          <ac:chgData name="Kim Yumin" userId="641eb8d2ba5d4e3d" providerId="LiveId" clId="{D387DAB8-F6DA-4F8F-86E7-CE9880BF9139}" dt="2023-03-27T14:05:41.056" v="2908" actId="478"/>
          <ac:picMkLst>
            <pc:docMk/>
            <pc:sldMk cId="2815305564" sldId="268"/>
            <ac:picMk id="7" creationId="{DF335AC4-07C8-1A6D-358D-508FA2B5F0EB}"/>
          </ac:picMkLst>
        </pc:picChg>
        <pc:picChg chg="add del mod">
          <ac:chgData name="Kim Yumin" userId="641eb8d2ba5d4e3d" providerId="LiveId" clId="{D387DAB8-F6DA-4F8F-86E7-CE9880BF9139}" dt="2023-03-27T14:13:09.830" v="2960" actId="478"/>
          <ac:picMkLst>
            <pc:docMk/>
            <pc:sldMk cId="2815305564" sldId="268"/>
            <ac:picMk id="10" creationId="{C8B2CEA6-A5D0-8BE7-D09D-779BCC6F3DCC}"/>
          </ac:picMkLst>
        </pc:picChg>
        <pc:picChg chg="add del mod">
          <ac:chgData name="Kim Yumin" userId="641eb8d2ba5d4e3d" providerId="LiveId" clId="{D387DAB8-F6DA-4F8F-86E7-CE9880BF9139}" dt="2023-03-27T14:11:51.937" v="2956" actId="22"/>
          <ac:picMkLst>
            <pc:docMk/>
            <pc:sldMk cId="2815305564" sldId="268"/>
            <ac:picMk id="12" creationId="{5F3A8A9A-2551-3DBA-C326-9EF7F9321A8A}"/>
          </ac:picMkLst>
        </pc:picChg>
        <pc:picChg chg="add del mod">
          <ac:chgData name="Kim Yumin" userId="641eb8d2ba5d4e3d" providerId="LiveId" clId="{D387DAB8-F6DA-4F8F-86E7-CE9880BF9139}" dt="2023-03-27T14:27:07.247" v="4194" actId="478"/>
          <ac:picMkLst>
            <pc:docMk/>
            <pc:sldMk cId="2815305564" sldId="268"/>
            <ac:picMk id="14" creationId="{98496C71-DE08-FA76-E4C7-CF049D67E3E0}"/>
          </ac:picMkLst>
        </pc:picChg>
        <pc:picChg chg="add mod">
          <ac:chgData name="Kim Yumin" userId="641eb8d2ba5d4e3d" providerId="LiveId" clId="{D387DAB8-F6DA-4F8F-86E7-CE9880BF9139}" dt="2023-03-27T14:29:16.864" v="4304" actId="1076"/>
          <ac:picMkLst>
            <pc:docMk/>
            <pc:sldMk cId="2815305564" sldId="268"/>
            <ac:picMk id="16" creationId="{ACAD6B8F-2932-3B14-BFB7-87D6BB71A4CF}"/>
          </ac:picMkLst>
        </pc:picChg>
        <pc:picChg chg="add del mod">
          <ac:chgData name="Kim Yumin" userId="641eb8d2ba5d4e3d" providerId="LiveId" clId="{D387DAB8-F6DA-4F8F-86E7-CE9880BF9139}" dt="2023-03-27T13:28:05.186" v="1016" actId="478"/>
          <ac:picMkLst>
            <pc:docMk/>
            <pc:sldMk cId="2815305564" sldId="268"/>
            <ac:picMk id="1026" creationId="{5423871B-5D8F-2EB6-EE0D-A13DD8FBCD59}"/>
          </ac:picMkLst>
        </pc:picChg>
        <pc:picChg chg="add del mod">
          <ac:chgData name="Kim Yumin" userId="641eb8d2ba5d4e3d" providerId="LiveId" clId="{D387DAB8-F6DA-4F8F-86E7-CE9880BF9139}" dt="2023-03-27T13:29:49.594" v="1031" actId="478"/>
          <ac:picMkLst>
            <pc:docMk/>
            <pc:sldMk cId="2815305564" sldId="268"/>
            <ac:picMk id="1028" creationId="{5ECEA0C0-3F46-9B79-B19D-E38F222E15E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422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424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9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838654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6101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3158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3018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51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hyperlink" Target="https://github.com/CUAI-CAU/2023-1_Study_NLPImpleme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CUAI-CAU/2023-1_Study_NLPImplement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github.com/znawfar/NMT-with-Attention" TargetMode="External"/><Relationship Id="rId4" Type="http://schemas.openxmlformats.org/officeDocument/2006/relationships/hyperlink" Target="https://github.com/CUAI-CAU/2023-1_Study_NLPImplemen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스터디 </a:t>
            </a:r>
            <a:r>
              <a:rPr lang="en-US" altLang="ko" sz="2500" b="1" dirty="0">
                <a:solidFill>
                  <a:srgbClr val="19264B"/>
                </a:solidFill>
              </a:rPr>
              <a:t>NLP </a:t>
            </a:r>
            <a:r>
              <a:rPr lang="ko-KR" altLang="en-US" sz="2500" b="1" dirty="0">
                <a:solidFill>
                  <a:srgbClr val="19264B"/>
                </a:solidFill>
              </a:rPr>
              <a:t>논문 구현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2022.03.</a:t>
            </a:r>
            <a:r>
              <a:rPr lang="en-US" altLang="ko" dirty="0">
                <a:solidFill>
                  <a:srgbClr val="19264B"/>
                </a:solidFill>
              </a:rPr>
              <a:t>28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김유민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60E7CFB0-41B5-5B8B-415D-A258260D3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103" y="1065489"/>
            <a:ext cx="6828429" cy="386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83;p16">
            <a:extLst>
              <a:ext uri="{FF2B5EF4-FFF2-40B4-BE49-F238E27FC236}">
                <a16:creationId xmlns:a16="http://schemas.microsoft.com/office/drawing/2014/main" id="{3FD3D4FA-961E-C1AC-5DCC-BEFC2396D815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3.2 Dot-Product(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내적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Attention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65E8BE-4F8F-1CD8-7F9B-1750D4B46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375" y="576164"/>
            <a:ext cx="1836872" cy="11738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93752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5;p13">
            <a:extLst>
              <a:ext uri="{FF2B5EF4-FFF2-40B4-BE49-F238E27FC236}">
                <a16:creationId xmlns:a16="http://schemas.microsoft.com/office/drawing/2014/main" id="{F44CC93E-44C6-80C3-38AD-2C01EACB8A6D}"/>
              </a:ext>
            </a:extLst>
          </p:cNvPr>
          <p:cNvSpPr txBox="1"/>
          <p:nvPr/>
        </p:nvSpPr>
        <p:spPr>
          <a:xfrm>
            <a:off x="2820681" y="1944686"/>
            <a:ext cx="4979400" cy="62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solidFill>
                  <a:srgbClr val="19264B"/>
                </a:solidFill>
              </a:rPr>
              <a:t>감사합니다</a:t>
            </a:r>
            <a:endParaRPr sz="1100" dirty="0">
              <a:solidFill>
                <a:srgbClr val="19264B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E0E31-EDE3-40B4-EA72-9DEA3110922A}"/>
              </a:ext>
            </a:extLst>
          </p:cNvPr>
          <p:cNvSpPr txBox="1"/>
          <p:nvPr/>
        </p:nvSpPr>
        <p:spPr>
          <a:xfrm>
            <a:off x="3098979" y="2968292"/>
            <a:ext cx="4206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https://github.com/CUAI-CAU/2023-1_Study_NLPImplement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345E4-2F59-77A6-D1E0-86585A320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0244" y="2994730"/>
            <a:ext cx="222261" cy="2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7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2821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</a:t>
            </a:r>
            <a:r>
              <a:rPr lang="ko-KR" altLang="en-US" dirty="0" err="1"/>
              <a:t>박경빈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  </a:t>
            </a:r>
            <a:r>
              <a:rPr lang="ko-KR" altLang="en-US" dirty="0"/>
              <a:t>소프트 </a:t>
            </a:r>
            <a:r>
              <a:rPr lang="en-US" altLang="ko-KR" dirty="0"/>
              <a:t>20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 </a:t>
            </a:r>
            <a:r>
              <a:rPr lang="ko-KR" altLang="en-US" dirty="0"/>
              <a:t>김유민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   </a:t>
            </a:r>
            <a:r>
              <a:rPr lang="ko-KR" altLang="en-US" dirty="0" err="1"/>
              <a:t>글금</a:t>
            </a:r>
            <a:r>
              <a:rPr lang="ko-KR" altLang="en-US" dirty="0"/>
              <a:t> </a:t>
            </a:r>
            <a:r>
              <a:rPr lang="en-US" altLang="ko-KR" dirty="0"/>
              <a:t>21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C31C23-AA4F-DBC7-39DB-DF8120A8E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236" y="933450"/>
            <a:ext cx="3422826" cy="28893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2E3274-44DB-D615-ADC8-FA6EEBC5F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0991" y="3922332"/>
            <a:ext cx="2514729" cy="11303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0A9352-8C96-0492-D011-A558DDD084B8}"/>
              </a:ext>
            </a:extLst>
          </p:cNvPr>
          <p:cNvSpPr/>
          <p:nvPr/>
        </p:nvSpPr>
        <p:spPr>
          <a:xfrm>
            <a:off x="2777067" y="2867378"/>
            <a:ext cx="2153417" cy="6208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75940-1E95-93C5-AE4E-DF20DA9F0479}"/>
              </a:ext>
            </a:extLst>
          </p:cNvPr>
          <p:cNvSpPr txBox="1"/>
          <p:nvPr/>
        </p:nvSpPr>
        <p:spPr>
          <a:xfrm>
            <a:off x="1465243" y="1068637"/>
            <a:ext cx="6995710" cy="1024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스터디 진행 계획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현황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Attention Is All You Need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논문 리뷰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Attention Model Architecture  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BA551C-527B-95F9-A48C-14940A7DC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3391" y="2548068"/>
            <a:ext cx="4364180" cy="25506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진행 계획 및 현황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71D40D-0119-00B6-E2A0-6DFAE5422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949" y="845454"/>
            <a:ext cx="5523317" cy="38232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3C14F6-34B8-8FEB-2135-64190CA80E5E}"/>
              </a:ext>
            </a:extLst>
          </p:cNvPr>
          <p:cNvSpPr txBox="1"/>
          <p:nvPr/>
        </p:nvSpPr>
        <p:spPr>
          <a:xfrm>
            <a:off x="4319949" y="4787153"/>
            <a:ext cx="4206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https://github.com/CUAI-CAU/2023-1_Study_NLPImplement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F756AD-43CD-AE5A-2499-9F11D85EE0FB}"/>
              </a:ext>
            </a:extLst>
          </p:cNvPr>
          <p:cNvSpPr/>
          <p:nvPr/>
        </p:nvSpPr>
        <p:spPr>
          <a:xfrm>
            <a:off x="2463501" y="2011680"/>
            <a:ext cx="5766099" cy="989704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진행 계획 및 현황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3C14F6-34B8-8FEB-2135-64190CA80E5E}"/>
              </a:ext>
            </a:extLst>
          </p:cNvPr>
          <p:cNvSpPr txBox="1"/>
          <p:nvPr/>
        </p:nvSpPr>
        <p:spPr>
          <a:xfrm>
            <a:off x="4496748" y="4729035"/>
            <a:ext cx="4206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https://github.com/CUAI-CAU/2023-1_Study_NLPImplement</a:t>
            </a:r>
            <a:endParaRPr lang="en-US" sz="1100" dirty="0">
              <a:solidFill>
                <a:schemeClr val="bg2"/>
              </a:solidFill>
            </a:endParaRPr>
          </a:p>
          <a:p>
            <a:pPr algn="r"/>
            <a:r>
              <a:rPr lang="en-US" sz="1100" dirty="0">
                <a:solidFill>
                  <a:schemeClr val="bg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https://github.com/znawfar/NMT-with-Attention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CDF193-761D-58D1-7B69-C9A2A5C0E7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8975" y="955519"/>
            <a:ext cx="3335147" cy="298865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76CBCBED-EFF8-E873-735C-64D7020A33FD}"/>
              </a:ext>
            </a:extLst>
          </p:cNvPr>
          <p:cNvSpPr/>
          <p:nvPr/>
        </p:nvSpPr>
        <p:spPr>
          <a:xfrm>
            <a:off x="4948518" y="2431227"/>
            <a:ext cx="365760" cy="26161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503F1A-7EEC-5E3F-14E8-6EC5B3AF1C19}"/>
              </a:ext>
            </a:extLst>
          </p:cNvPr>
          <p:cNvSpPr txBox="1"/>
          <p:nvPr/>
        </p:nvSpPr>
        <p:spPr>
          <a:xfrm>
            <a:off x="2474259" y="4195482"/>
            <a:ext cx="1581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논문 코드 구현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0FED0E-9131-6A4B-1EDD-897CE78BEA46}"/>
              </a:ext>
            </a:extLst>
          </p:cNvPr>
          <p:cNvSpPr txBox="1"/>
          <p:nvPr/>
        </p:nvSpPr>
        <p:spPr>
          <a:xfrm>
            <a:off x="6090621" y="4195482"/>
            <a:ext cx="1956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깃헙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README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문서화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374F95-AF2E-DF46-4C27-C49D49931B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8720" y="958943"/>
            <a:ext cx="3111953" cy="284926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69A3410-A026-7EF4-2881-9F2F11ACAB21}"/>
              </a:ext>
            </a:extLst>
          </p:cNvPr>
          <p:cNvSpPr/>
          <p:nvPr/>
        </p:nvSpPr>
        <p:spPr>
          <a:xfrm>
            <a:off x="2420469" y="4195482"/>
            <a:ext cx="1764254" cy="307777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4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Attention Is All You Need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리뷰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D2D64-3ED9-1AE9-D2A8-C5EE9915F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917896"/>
            <a:ext cx="4424478" cy="2437047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0D9011F-300B-AAD5-2851-95EB0D0E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465" y="254089"/>
            <a:ext cx="3310535" cy="463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DFC068-8F57-383C-03C0-9D2E24FF802E}"/>
              </a:ext>
            </a:extLst>
          </p:cNvPr>
          <p:cNvSpPr txBox="1"/>
          <p:nvPr/>
        </p:nvSpPr>
        <p:spPr>
          <a:xfrm>
            <a:off x="1408974" y="3348733"/>
            <a:ext cx="4652353" cy="1722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Transformer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&amp; </a:t>
            </a:r>
            <a:r>
              <a:rPr 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Attention mechanism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기반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계기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RNN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기반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seq2seq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 문제 개선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 병목현상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기울기 소실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실험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Machine Translation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task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효과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Long-term Dependency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해결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성능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SOTA BLEU WMT 2014 English-to-French translation</a:t>
            </a:r>
          </a:p>
        </p:txBody>
      </p:sp>
    </p:spTree>
    <p:extLst>
      <p:ext uri="{BB962C8B-B14F-4D97-AF65-F5344CB8AC3E}">
        <p14:creationId xmlns:p14="http://schemas.microsoft.com/office/powerpoint/2010/main" val="364624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4" descr="Transformer - PRIMO.ai">
            <a:extLst>
              <a:ext uri="{FF2B5EF4-FFF2-40B4-BE49-F238E27FC236}">
                <a16:creationId xmlns:a16="http://schemas.microsoft.com/office/drawing/2014/main" id="{3CA46C2B-000C-7E1F-E415-CB433BEF2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975" y="747099"/>
            <a:ext cx="7628661" cy="439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83;p16">
            <a:extLst>
              <a:ext uri="{FF2B5EF4-FFF2-40B4-BE49-F238E27FC236}">
                <a16:creationId xmlns:a16="http://schemas.microsoft.com/office/drawing/2014/main" id="{DEF176FB-E413-7F18-FAAC-AC04AB59D30B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 Attention Model Architecture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5894B1-8867-FCEE-E1BE-08D11EC033A3}"/>
              </a:ext>
            </a:extLst>
          </p:cNvPr>
          <p:cNvSpPr/>
          <p:nvPr/>
        </p:nvSpPr>
        <p:spPr>
          <a:xfrm>
            <a:off x="5018822" y="3603208"/>
            <a:ext cx="998520" cy="406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B674E3-651D-D056-A1E4-42359716E574}"/>
              </a:ext>
            </a:extLst>
          </p:cNvPr>
          <p:cNvSpPr/>
          <p:nvPr/>
        </p:nvSpPr>
        <p:spPr>
          <a:xfrm>
            <a:off x="7452307" y="4571688"/>
            <a:ext cx="998520" cy="406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53909-DC00-A5E2-939B-AD88D9C0C5B8}"/>
              </a:ext>
            </a:extLst>
          </p:cNvPr>
          <p:cNvSpPr txBox="1"/>
          <p:nvPr/>
        </p:nvSpPr>
        <p:spPr>
          <a:xfrm>
            <a:off x="6458151" y="10824"/>
            <a:ext cx="275562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Encoder and Decoder structure </a:t>
            </a:r>
          </a:p>
          <a:p>
            <a:pPr lvl="1"/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- Query, keys, Values (Q, K, V) </a:t>
            </a:r>
          </a:p>
          <a:p>
            <a:pPr marL="228600" indent="-228600"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Dot-Product attention</a:t>
            </a: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Point-wise fully connected layers</a:t>
            </a: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Auto-regressive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AE4C74-42E4-F0B1-D69F-D66A4754D088}"/>
              </a:ext>
            </a:extLst>
          </p:cNvPr>
          <p:cNvSpPr/>
          <p:nvPr/>
        </p:nvSpPr>
        <p:spPr>
          <a:xfrm>
            <a:off x="6478030" y="149522"/>
            <a:ext cx="2659200" cy="108293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3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3.1 Query, Keys, Values (Q, K, </a:t>
            </a:r>
            <a:r>
              <a:rPr 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V)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CAD6B8F-2932-3B14-BFB7-87D6BB71A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154" y="845454"/>
            <a:ext cx="3681599" cy="40427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BEEE2E-642B-DC3B-A85F-6A474FE79A83}"/>
              </a:ext>
            </a:extLst>
          </p:cNvPr>
          <p:cNvSpPr txBox="1"/>
          <p:nvPr/>
        </p:nvSpPr>
        <p:spPr>
          <a:xfrm>
            <a:off x="5201890" y="3057297"/>
            <a:ext cx="3653399" cy="1722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역할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Query (Q):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정보를 찾으려는 주체 벡터 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(=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찾으려는 정보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 self-attention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Keys (K):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유사도 계산에 사용됨 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Values</a:t>
            </a:r>
            <a:r>
              <a:rPr lang="en-US" sz="12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(V):</a:t>
            </a:r>
            <a:r>
              <a:rPr 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유사도 적용되어 가중합에 사용됨 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(</a:t>
            </a:r>
            <a:r>
              <a:rPr 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Key vector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들과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pair)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F6E51E-60C7-AB33-FE93-C92BA75BCB54}"/>
              </a:ext>
            </a:extLst>
          </p:cNvPr>
          <p:cNvSpPr txBox="1"/>
          <p:nvPr/>
        </p:nvSpPr>
        <p:spPr>
          <a:xfrm>
            <a:off x="5201890" y="1055550"/>
            <a:ext cx="3442637" cy="10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정의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Query (Q):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t 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시점의 </a:t>
            </a:r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디코더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셀 은닉 상태 벡터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Keys (K): 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시점의 인코더 셀 은닉 상태 벡터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Values</a:t>
            </a:r>
            <a:r>
              <a:rPr lang="en-US" sz="11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(V):</a:t>
            </a:r>
            <a:r>
              <a:rPr 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시점의 인코더 셀 은닉 상태 벡터</a:t>
            </a:r>
            <a:endParaRPr 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305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3.2 </a:t>
            </a:r>
            <a:r>
              <a:rPr 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Dot-Product Attention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2896DDD7-2FBD-3677-3DBB-A43449CE5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489" y="845454"/>
            <a:ext cx="4126242" cy="387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EA70EC-4D68-3D45-8291-6BA217666609}"/>
              </a:ext>
            </a:extLst>
          </p:cNvPr>
          <p:cNvSpPr txBox="1"/>
          <p:nvPr/>
        </p:nvSpPr>
        <p:spPr>
          <a:xfrm>
            <a:off x="5778990" y="1785037"/>
            <a:ext cx="3365010" cy="2275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&lt;Dot-Product Attention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Attention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Score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Attention Distribution: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softmax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function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Attention value: 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Attention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가중치와 은닉 상태 </a:t>
            </a:r>
            <a:r>
              <a:rPr lang="ko-KR" altLang="en-US" sz="1200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가중합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Concatenate: 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Attention value &amp;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디코더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은닉 상태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연결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출력층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연산의 입력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예측 벡터 도출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908806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336</Words>
  <Application>Microsoft Office PowerPoint</Application>
  <PresentationFormat>On-screen Show (16:9)</PresentationFormat>
  <Paragraphs>60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NanumGothic ExtraBold</vt:lpstr>
      <vt:lpstr>나눔고딕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Kim Yumin</cp:lastModifiedBy>
  <cp:revision>1</cp:revision>
  <dcterms:modified xsi:type="dcterms:W3CDTF">2023-03-27T14:44:13Z</dcterms:modified>
</cp:coreProperties>
</file>