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0" r:id="rId2"/>
    <p:sldId id="261" r:id="rId3"/>
    <p:sldId id="262" r:id="rId4"/>
    <p:sldId id="267" r:id="rId5"/>
    <p:sldId id="269" r:id="rId6"/>
    <p:sldId id="268" r:id="rId7"/>
    <p:sldId id="271" r:id="rId8"/>
    <p:sldId id="272" r:id="rId9"/>
    <p:sldId id="273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8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min Kim" userId="641eb8d2ba5d4e3d" providerId="LiveId" clId="{15E3F3A5-B29C-4CB5-AA10-111718219FF7}"/>
    <pc:docChg chg="undo redo custSel addSld delSld modSld sldOrd">
      <pc:chgData name="Yumin Kim" userId="641eb8d2ba5d4e3d" providerId="LiveId" clId="{15E3F3A5-B29C-4CB5-AA10-111718219FF7}" dt="2023-05-22T10:06:12.302" v="8754" actId="13926"/>
      <pc:docMkLst>
        <pc:docMk/>
      </pc:docMkLst>
      <pc:sldChg chg="del">
        <pc:chgData name="Yumin Kim" userId="641eb8d2ba5d4e3d" providerId="LiveId" clId="{15E3F3A5-B29C-4CB5-AA10-111718219FF7}" dt="2023-05-22T05:42:51.814" v="1" actId="47"/>
        <pc:sldMkLst>
          <pc:docMk/>
          <pc:sldMk cId="0" sldId="256"/>
        </pc:sldMkLst>
      </pc:sldChg>
      <pc:sldChg chg="del">
        <pc:chgData name="Yumin Kim" userId="641eb8d2ba5d4e3d" providerId="LiveId" clId="{15E3F3A5-B29C-4CB5-AA10-111718219FF7}" dt="2023-05-22T05:43:57.069" v="18" actId="47"/>
        <pc:sldMkLst>
          <pc:docMk/>
          <pc:sldMk cId="0" sldId="257"/>
        </pc:sldMkLst>
      </pc:sldChg>
      <pc:sldChg chg="del">
        <pc:chgData name="Yumin Kim" userId="641eb8d2ba5d4e3d" providerId="LiveId" clId="{15E3F3A5-B29C-4CB5-AA10-111718219FF7}" dt="2023-05-22T05:44:04.331" v="19" actId="47"/>
        <pc:sldMkLst>
          <pc:docMk/>
          <pc:sldMk cId="0" sldId="258"/>
        </pc:sldMkLst>
      </pc:sldChg>
      <pc:sldChg chg="addSp delSp modSp del mod">
        <pc:chgData name="Yumin Kim" userId="641eb8d2ba5d4e3d" providerId="LiveId" clId="{15E3F3A5-B29C-4CB5-AA10-111718219FF7}" dt="2023-05-22T06:54:47.647" v="868" actId="47"/>
        <pc:sldMkLst>
          <pc:docMk/>
          <pc:sldMk cId="0" sldId="259"/>
        </pc:sldMkLst>
        <pc:spChg chg="add mod">
          <ac:chgData name="Yumin Kim" userId="641eb8d2ba5d4e3d" providerId="LiveId" clId="{15E3F3A5-B29C-4CB5-AA10-111718219FF7}" dt="2023-05-22T06:54:24.180" v="861"/>
          <ac:spMkLst>
            <pc:docMk/>
            <pc:sldMk cId="0" sldId="259"/>
            <ac:spMk id="2" creationId="{5A351F89-E3A8-561F-4369-F91A4C34FB32}"/>
          </ac:spMkLst>
        </pc:spChg>
        <pc:spChg chg="del">
          <ac:chgData name="Yumin Kim" userId="641eb8d2ba5d4e3d" providerId="LiveId" clId="{15E3F3A5-B29C-4CB5-AA10-111718219FF7}" dt="2023-05-22T06:54:23.755" v="860" actId="478"/>
          <ac:spMkLst>
            <pc:docMk/>
            <pc:sldMk cId="0" sldId="259"/>
            <ac:spMk id="83" creationId="{00000000-0000-0000-0000-000000000000}"/>
          </ac:spMkLst>
        </pc:spChg>
      </pc:sldChg>
      <pc:sldChg chg="modSp add mod">
        <pc:chgData name="Yumin Kim" userId="641eb8d2ba5d4e3d" providerId="LiveId" clId="{15E3F3A5-B29C-4CB5-AA10-111718219FF7}" dt="2023-05-22T05:42:55.969" v="9" actId="20577"/>
        <pc:sldMkLst>
          <pc:docMk/>
          <pc:sldMk cId="0" sldId="260"/>
        </pc:sldMkLst>
        <pc:spChg chg="mod">
          <ac:chgData name="Yumin Kim" userId="641eb8d2ba5d4e3d" providerId="LiveId" clId="{15E3F3A5-B29C-4CB5-AA10-111718219FF7}" dt="2023-05-22T05:42:55.969" v="9" actId="20577"/>
          <ac:spMkLst>
            <pc:docMk/>
            <pc:sldMk cId="0" sldId="260"/>
            <ac:spMk id="55" creationId="{00000000-0000-0000-0000-000000000000}"/>
          </ac:spMkLst>
        </pc:spChg>
      </pc:sldChg>
      <pc:sldChg chg="addSp delSp modSp add mod">
        <pc:chgData name="Yumin Kim" userId="641eb8d2ba5d4e3d" providerId="LiveId" clId="{15E3F3A5-B29C-4CB5-AA10-111718219FF7}" dt="2023-05-22T06:40:25.884" v="329" actId="1076"/>
        <pc:sldMkLst>
          <pc:docMk/>
          <pc:sldMk cId="0" sldId="261"/>
        </pc:sldMkLst>
        <pc:spChg chg="del">
          <ac:chgData name="Yumin Kim" userId="641eb8d2ba5d4e3d" providerId="LiveId" clId="{15E3F3A5-B29C-4CB5-AA10-111718219FF7}" dt="2023-05-22T05:45:35.286" v="60" actId="478"/>
          <ac:spMkLst>
            <pc:docMk/>
            <pc:sldMk cId="0" sldId="261"/>
            <ac:spMk id="6" creationId="{A50A9352-8C96-0492-D011-A558DDD084B8}"/>
          </ac:spMkLst>
        </pc:spChg>
        <pc:spChg chg="add mod">
          <ac:chgData name="Yumin Kim" userId="641eb8d2ba5d4e3d" providerId="LiveId" clId="{15E3F3A5-B29C-4CB5-AA10-111718219FF7}" dt="2023-05-22T06:40:03.243" v="326" actId="1035"/>
          <ac:spMkLst>
            <pc:docMk/>
            <pc:sldMk cId="0" sldId="261"/>
            <ac:spMk id="7" creationId="{924EBE65-8BBB-1AA0-08D7-B5C9210DBEAE}"/>
          </ac:spMkLst>
        </pc:spChg>
        <pc:spChg chg="mod">
          <ac:chgData name="Yumin Kim" userId="641eb8d2ba5d4e3d" providerId="LiveId" clId="{15E3F3A5-B29C-4CB5-AA10-111718219FF7}" dt="2023-05-22T06:40:25.884" v="329" actId="1076"/>
          <ac:spMkLst>
            <pc:docMk/>
            <pc:sldMk cId="0" sldId="261"/>
            <ac:spMk id="67" creationId="{00000000-0000-0000-0000-000000000000}"/>
          </ac:spMkLst>
        </pc:spChg>
        <pc:picChg chg="add del mod">
          <ac:chgData name="Yumin Kim" userId="641eb8d2ba5d4e3d" providerId="LiveId" clId="{15E3F3A5-B29C-4CB5-AA10-111718219FF7}" dt="2023-05-22T06:38:52.299" v="304" actId="478"/>
          <ac:picMkLst>
            <pc:docMk/>
            <pc:sldMk cId="0" sldId="261"/>
            <ac:picMk id="2" creationId="{952FD33B-A443-81D7-E5FE-552CBAEF520B}"/>
          </ac:picMkLst>
        </pc:picChg>
        <pc:picChg chg="del">
          <ac:chgData name="Yumin Kim" userId="641eb8d2ba5d4e3d" providerId="LiveId" clId="{15E3F3A5-B29C-4CB5-AA10-111718219FF7}" dt="2023-05-22T05:45:33.139" v="59" actId="478"/>
          <ac:picMkLst>
            <pc:docMk/>
            <pc:sldMk cId="0" sldId="261"/>
            <ac:picMk id="3" creationId="{2DC31C23-AA4F-DBC7-39DB-DF8120A8E55E}"/>
          </ac:picMkLst>
        </pc:picChg>
        <pc:picChg chg="add mod">
          <ac:chgData name="Yumin Kim" userId="641eb8d2ba5d4e3d" providerId="LiveId" clId="{15E3F3A5-B29C-4CB5-AA10-111718219FF7}" dt="2023-05-22T06:40:18.755" v="328" actId="1037"/>
          <ac:picMkLst>
            <pc:docMk/>
            <pc:sldMk cId="0" sldId="261"/>
            <ac:picMk id="4" creationId="{6EADB350-2AB6-12E5-3B47-0F0A342E9B13}"/>
          </ac:picMkLst>
        </pc:picChg>
        <pc:picChg chg="del">
          <ac:chgData name="Yumin Kim" userId="641eb8d2ba5d4e3d" providerId="LiveId" clId="{15E3F3A5-B29C-4CB5-AA10-111718219FF7}" dt="2023-05-22T05:45:36.017" v="61" actId="478"/>
          <ac:picMkLst>
            <pc:docMk/>
            <pc:sldMk cId="0" sldId="261"/>
            <ac:picMk id="5" creationId="{202E3274-44DB-D615-ADC8-FA6EEBC5F9EC}"/>
          </ac:picMkLst>
        </pc:picChg>
      </pc:sldChg>
      <pc:sldChg chg="addSp delSp modSp add mod">
        <pc:chgData name="Yumin Kim" userId="641eb8d2ba5d4e3d" providerId="LiveId" clId="{15E3F3A5-B29C-4CB5-AA10-111718219FF7}" dt="2023-05-22T08:11:32.402" v="3674" actId="20577"/>
        <pc:sldMkLst>
          <pc:docMk/>
          <pc:sldMk cId="0" sldId="262"/>
        </pc:sldMkLst>
        <pc:spChg chg="mod">
          <ac:chgData name="Yumin Kim" userId="641eb8d2ba5d4e3d" providerId="LiveId" clId="{15E3F3A5-B29C-4CB5-AA10-111718219FF7}" dt="2023-05-22T08:11:32.402" v="3674" actId="20577"/>
          <ac:spMkLst>
            <pc:docMk/>
            <pc:sldMk cId="0" sldId="262"/>
            <ac:spMk id="2" creationId="{C9A75940-1E95-93C5-AE4E-DF20DA9F0479}"/>
          </ac:spMkLst>
        </pc:spChg>
        <pc:picChg chg="add del mod">
          <ac:chgData name="Yumin Kim" userId="641eb8d2ba5d4e3d" providerId="LiveId" clId="{15E3F3A5-B29C-4CB5-AA10-111718219FF7}" dt="2023-05-22T05:57:54.969" v="76" actId="478"/>
          <ac:picMkLst>
            <pc:docMk/>
            <pc:sldMk cId="0" sldId="262"/>
            <ac:picMk id="4" creationId="{18A154D9-3CA6-005B-F08B-8CBF1B5CC2B0}"/>
          </ac:picMkLst>
        </pc:picChg>
        <pc:picChg chg="del">
          <ac:chgData name="Yumin Kim" userId="641eb8d2ba5d4e3d" providerId="LiveId" clId="{15E3F3A5-B29C-4CB5-AA10-111718219FF7}" dt="2023-05-22T05:57:36.041" v="73" actId="478"/>
          <ac:picMkLst>
            <pc:docMk/>
            <pc:sldMk cId="0" sldId="262"/>
            <ac:picMk id="6" creationId="{0FBA551C-527B-95F9-A48C-14940A7DC845}"/>
          </ac:picMkLst>
        </pc:picChg>
      </pc:sldChg>
      <pc:sldChg chg="addSp delSp modSp add del mod">
        <pc:chgData name="Yumin Kim" userId="641eb8d2ba5d4e3d" providerId="LiveId" clId="{15E3F3A5-B29C-4CB5-AA10-111718219FF7}" dt="2023-05-22T06:41:00.935" v="330" actId="47"/>
        <pc:sldMkLst>
          <pc:docMk/>
          <pc:sldMk cId="0" sldId="263"/>
        </pc:sldMkLst>
        <pc:spChg chg="del">
          <ac:chgData name="Yumin Kim" userId="641eb8d2ba5d4e3d" providerId="LiveId" clId="{15E3F3A5-B29C-4CB5-AA10-111718219FF7}" dt="2023-05-22T05:55:33.960" v="67" actId="478"/>
          <ac:spMkLst>
            <pc:docMk/>
            <pc:sldMk cId="0" sldId="263"/>
            <ac:spMk id="4" creationId="{763C14F6-34B8-8FEB-2135-64190CA80E5E}"/>
          </ac:spMkLst>
        </pc:spChg>
        <pc:spChg chg="del mod">
          <ac:chgData name="Yumin Kim" userId="641eb8d2ba5d4e3d" providerId="LiveId" clId="{15E3F3A5-B29C-4CB5-AA10-111718219FF7}" dt="2023-05-22T06:39:08.806" v="308" actId="478"/>
          <ac:spMkLst>
            <pc:docMk/>
            <pc:sldMk cId="0" sldId="263"/>
            <ac:spMk id="5" creationId="{F9F756AD-43CD-AE5A-2499-9F11D85EE0FB}"/>
          </ac:spMkLst>
        </pc:spChg>
        <pc:picChg chg="del">
          <ac:chgData name="Yumin Kim" userId="641eb8d2ba5d4e3d" providerId="LiveId" clId="{15E3F3A5-B29C-4CB5-AA10-111718219FF7}" dt="2023-05-22T05:55:29.546" v="65" actId="478"/>
          <ac:picMkLst>
            <pc:docMk/>
            <pc:sldMk cId="0" sldId="263"/>
            <ac:picMk id="3" creationId="{7071D40D-0119-00B6-E2A0-6DFAE542279C}"/>
          </ac:picMkLst>
        </pc:picChg>
        <pc:picChg chg="add del mod ord">
          <ac:chgData name="Yumin Kim" userId="641eb8d2ba5d4e3d" providerId="LiveId" clId="{15E3F3A5-B29C-4CB5-AA10-111718219FF7}" dt="2023-05-22T06:39:08.806" v="308" actId="478"/>
          <ac:picMkLst>
            <pc:docMk/>
            <pc:sldMk cId="0" sldId="263"/>
            <ac:picMk id="6" creationId="{4021CB75-DC78-BE8F-2FF2-99EC9EFFAB7B}"/>
          </ac:picMkLst>
        </pc:picChg>
      </pc:sldChg>
      <pc:sldChg chg="modSp add mod">
        <pc:chgData name="Yumin Kim" userId="641eb8d2ba5d4e3d" providerId="LiveId" clId="{15E3F3A5-B29C-4CB5-AA10-111718219FF7}" dt="2023-05-22T05:43:47.501" v="17" actId="1038"/>
        <pc:sldMkLst>
          <pc:docMk/>
          <pc:sldMk cId="3650779491" sldId="266"/>
        </pc:sldMkLst>
        <pc:spChg chg="mod">
          <ac:chgData name="Yumin Kim" userId="641eb8d2ba5d4e3d" providerId="LiveId" clId="{15E3F3A5-B29C-4CB5-AA10-111718219FF7}" dt="2023-05-22T05:43:36.086" v="14" actId="1076"/>
          <ac:spMkLst>
            <pc:docMk/>
            <pc:sldMk cId="3650779491" sldId="266"/>
            <ac:spMk id="2" creationId="{F44CC93E-44C6-80C3-38AD-2C01EACB8A6D}"/>
          </ac:spMkLst>
        </pc:spChg>
        <pc:spChg chg="mod">
          <ac:chgData name="Yumin Kim" userId="641eb8d2ba5d4e3d" providerId="LiveId" clId="{15E3F3A5-B29C-4CB5-AA10-111718219FF7}" dt="2023-05-22T05:43:41.375" v="15" actId="1076"/>
          <ac:spMkLst>
            <pc:docMk/>
            <pc:sldMk cId="3650779491" sldId="266"/>
            <ac:spMk id="3" creationId="{B4BE0E31-EDE3-40B4-EA72-9DEA3110922A}"/>
          </ac:spMkLst>
        </pc:spChg>
        <pc:picChg chg="mod">
          <ac:chgData name="Yumin Kim" userId="641eb8d2ba5d4e3d" providerId="LiveId" clId="{15E3F3A5-B29C-4CB5-AA10-111718219FF7}" dt="2023-05-22T05:43:47.501" v="17" actId="1038"/>
          <ac:picMkLst>
            <pc:docMk/>
            <pc:sldMk cId="3650779491" sldId="266"/>
            <ac:picMk id="5" creationId="{A1F345E4-2F59-77A6-D1E0-86585A320025}"/>
          </ac:picMkLst>
        </pc:picChg>
      </pc:sldChg>
      <pc:sldChg chg="addSp delSp modSp add mod">
        <pc:chgData name="Yumin Kim" userId="641eb8d2ba5d4e3d" providerId="LiveId" clId="{15E3F3A5-B29C-4CB5-AA10-111718219FF7}" dt="2023-05-22T06:48:04.438" v="705" actId="20577"/>
        <pc:sldMkLst>
          <pc:docMk/>
          <pc:sldMk cId="641743835" sldId="267"/>
        </pc:sldMkLst>
        <pc:spChg chg="mod">
          <ac:chgData name="Yumin Kim" userId="641eb8d2ba5d4e3d" providerId="LiveId" clId="{15E3F3A5-B29C-4CB5-AA10-111718219FF7}" dt="2023-05-22T06:44:47.716" v="437" actId="1036"/>
          <ac:spMkLst>
            <pc:docMk/>
            <pc:sldMk cId="641743835" sldId="267"/>
            <ac:spMk id="4" creationId="{763C14F6-34B8-8FEB-2135-64190CA80E5E}"/>
          </ac:spMkLst>
        </pc:spChg>
        <pc:spChg chg="mod">
          <ac:chgData name="Yumin Kim" userId="641eb8d2ba5d4e3d" providerId="LiveId" clId="{15E3F3A5-B29C-4CB5-AA10-111718219FF7}" dt="2023-05-22T06:45:08.404" v="470" actId="1038"/>
          <ac:spMkLst>
            <pc:docMk/>
            <pc:sldMk cId="641743835" sldId="267"/>
            <ac:spMk id="11" creationId="{C3503F1A-7EEC-5E3F-14E8-6EC5B3AF1C19}"/>
          </ac:spMkLst>
        </pc:spChg>
        <pc:spChg chg="mod">
          <ac:chgData name="Yumin Kim" userId="641eb8d2ba5d4e3d" providerId="LiveId" clId="{15E3F3A5-B29C-4CB5-AA10-111718219FF7}" dt="2023-05-22T06:48:04.438" v="705" actId="20577"/>
          <ac:spMkLst>
            <pc:docMk/>
            <pc:sldMk cId="641743835" sldId="267"/>
            <ac:spMk id="12" creationId="{970FED0E-9131-6A4B-1EDD-897CE78BEA46}"/>
          </ac:spMkLst>
        </pc:spChg>
        <pc:spChg chg="del mod">
          <ac:chgData name="Yumin Kim" userId="641eb8d2ba5d4e3d" providerId="LiveId" clId="{15E3F3A5-B29C-4CB5-AA10-111718219FF7}" dt="2023-05-22T06:43:22.926" v="412" actId="478"/>
          <ac:spMkLst>
            <pc:docMk/>
            <pc:sldMk cId="641743835" sldId="267"/>
            <ac:spMk id="15" creationId="{569A3410-A026-7EF4-2881-9F2F11ACAB21}"/>
          </ac:spMkLst>
        </pc:spChg>
        <pc:spChg chg="mod">
          <ac:chgData name="Yumin Kim" userId="641eb8d2ba5d4e3d" providerId="LiveId" clId="{15E3F3A5-B29C-4CB5-AA10-111718219FF7}" dt="2023-05-22T06:46:13.300" v="487" actId="20577"/>
          <ac:spMkLst>
            <pc:docMk/>
            <pc:sldMk cId="641743835" sldId="267"/>
            <ac:spMk id="83" creationId="{00000000-0000-0000-0000-000000000000}"/>
          </ac:spMkLst>
        </pc:spChg>
        <pc:picChg chg="add mod">
          <ac:chgData name="Yumin Kim" userId="641eb8d2ba5d4e3d" providerId="LiveId" clId="{15E3F3A5-B29C-4CB5-AA10-111718219FF7}" dt="2023-05-22T06:44:41.491" v="422" actId="1076"/>
          <ac:picMkLst>
            <pc:docMk/>
            <pc:sldMk cId="641743835" sldId="267"/>
            <ac:picMk id="2" creationId="{8888FAB1-EC9A-2B23-1978-588B7AC26FE7}"/>
          </ac:picMkLst>
        </pc:picChg>
        <pc:picChg chg="add mod">
          <ac:chgData name="Yumin Kim" userId="641eb8d2ba5d4e3d" providerId="LiveId" clId="{15E3F3A5-B29C-4CB5-AA10-111718219FF7}" dt="2023-05-22T06:44:53.083" v="451" actId="1038"/>
          <ac:picMkLst>
            <pc:docMk/>
            <pc:sldMk cId="641743835" sldId="267"/>
            <ac:picMk id="3" creationId="{5EFA3E80-8AAB-66C0-1D58-0AC51DBDBF4D}"/>
          </ac:picMkLst>
        </pc:picChg>
        <pc:picChg chg="del">
          <ac:chgData name="Yumin Kim" userId="641eb8d2ba5d4e3d" providerId="LiveId" clId="{15E3F3A5-B29C-4CB5-AA10-111718219FF7}" dt="2023-05-22T06:42:50.044" v="332" actId="478"/>
          <ac:picMkLst>
            <pc:docMk/>
            <pc:sldMk cId="641743835" sldId="267"/>
            <ac:picMk id="6" creationId="{F4CDF193-761D-58D1-7B69-C9A2A5C0E7FD}"/>
          </ac:picMkLst>
        </pc:picChg>
        <pc:picChg chg="add mod">
          <ac:chgData name="Yumin Kim" userId="641eb8d2ba5d4e3d" providerId="LiveId" clId="{15E3F3A5-B29C-4CB5-AA10-111718219FF7}" dt="2023-05-22T06:46:20.460" v="496" actId="1036"/>
          <ac:picMkLst>
            <pc:docMk/>
            <pc:sldMk cId="641743835" sldId="267"/>
            <ac:picMk id="7" creationId="{25D754DA-534A-7BFE-E91C-E69F514832A6}"/>
          </ac:picMkLst>
        </pc:picChg>
        <pc:picChg chg="del">
          <ac:chgData name="Yumin Kim" userId="641eb8d2ba5d4e3d" providerId="LiveId" clId="{15E3F3A5-B29C-4CB5-AA10-111718219FF7}" dt="2023-05-22T06:44:58.716" v="452" actId="478"/>
          <ac:picMkLst>
            <pc:docMk/>
            <pc:sldMk cId="641743835" sldId="267"/>
            <ac:picMk id="14" creationId="{12374F95-AF2E-DF46-4C27-C49D49931B11}"/>
          </ac:picMkLst>
        </pc:picChg>
      </pc:sldChg>
      <pc:sldChg chg="addSp delSp modSp add mod ord">
        <pc:chgData name="Yumin Kim" userId="641eb8d2ba5d4e3d" providerId="LiveId" clId="{15E3F3A5-B29C-4CB5-AA10-111718219FF7}" dt="2023-05-22T10:06:12.302" v="8754" actId="13926"/>
        <pc:sldMkLst>
          <pc:docMk/>
          <pc:sldMk cId="3646248060" sldId="268"/>
        </pc:sldMkLst>
        <pc:spChg chg="mod">
          <ac:chgData name="Yumin Kim" userId="641eb8d2ba5d4e3d" providerId="LiveId" clId="{15E3F3A5-B29C-4CB5-AA10-111718219FF7}" dt="2023-05-22T10:06:12.302" v="8754" actId="13926"/>
          <ac:spMkLst>
            <pc:docMk/>
            <pc:sldMk cId="3646248060" sldId="268"/>
            <ac:spMk id="8" creationId="{B8DFC068-8F57-383C-03C0-9D2E24FF802E}"/>
          </ac:spMkLst>
        </pc:spChg>
        <pc:spChg chg="mod">
          <ac:chgData name="Yumin Kim" userId="641eb8d2ba5d4e3d" providerId="LiveId" clId="{15E3F3A5-B29C-4CB5-AA10-111718219FF7}" dt="2023-05-22T08:19:24.873" v="4263" actId="1035"/>
          <ac:spMkLst>
            <pc:docMk/>
            <pc:sldMk cId="3646248060" sldId="268"/>
            <ac:spMk id="83" creationId="{00000000-0000-0000-0000-000000000000}"/>
          </ac:spMkLst>
        </pc:spChg>
        <pc:picChg chg="add del mod">
          <ac:chgData name="Yumin Kim" userId="641eb8d2ba5d4e3d" providerId="LiveId" clId="{15E3F3A5-B29C-4CB5-AA10-111718219FF7}" dt="2023-05-22T06:41:05.523" v="331" actId="478"/>
          <ac:picMkLst>
            <pc:docMk/>
            <pc:sldMk cId="3646248060" sldId="268"/>
            <ac:picMk id="3" creationId="{498E4FF8-8140-3CA4-4F03-721980C8621D}"/>
          </ac:picMkLst>
        </pc:picChg>
        <pc:picChg chg="add mod">
          <ac:chgData name="Yumin Kim" userId="641eb8d2ba5d4e3d" providerId="LiveId" clId="{15E3F3A5-B29C-4CB5-AA10-111718219FF7}" dt="2023-05-22T08:19:03.093" v="4252" actId="14100"/>
          <ac:picMkLst>
            <pc:docMk/>
            <pc:sldMk cId="3646248060" sldId="268"/>
            <ac:picMk id="4" creationId="{80588E24-137C-E7BC-8731-AA72EC60164C}"/>
          </ac:picMkLst>
        </pc:picChg>
        <pc:picChg chg="del">
          <ac:chgData name="Yumin Kim" userId="641eb8d2ba5d4e3d" providerId="LiveId" clId="{15E3F3A5-B29C-4CB5-AA10-111718219FF7}" dt="2023-05-22T06:39:01.034" v="306" actId="478"/>
          <ac:picMkLst>
            <pc:docMk/>
            <pc:sldMk cId="3646248060" sldId="268"/>
            <ac:picMk id="5" creationId="{336D2D64-3ED9-1AE9-D2A8-C5EE9915F154}"/>
          </ac:picMkLst>
        </pc:picChg>
        <pc:picChg chg="del">
          <ac:chgData name="Yumin Kim" userId="641eb8d2ba5d4e3d" providerId="LiveId" clId="{15E3F3A5-B29C-4CB5-AA10-111718219FF7}" dt="2023-05-22T06:49:10.684" v="735" actId="478"/>
          <ac:picMkLst>
            <pc:docMk/>
            <pc:sldMk cId="3646248060" sldId="268"/>
            <ac:picMk id="7" creationId="{B0D9011F-300B-AAD5-2851-95EB0D0EA805}"/>
          </ac:picMkLst>
        </pc:picChg>
      </pc:sldChg>
      <pc:sldChg chg="addSp delSp modSp add mod">
        <pc:chgData name="Yumin Kim" userId="641eb8d2ba5d4e3d" providerId="LiveId" clId="{15E3F3A5-B29C-4CB5-AA10-111718219FF7}" dt="2023-05-22T09:02:56.057" v="4646" actId="1035"/>
        <pc:sldMkLst>
          <pc:docMk/>
          <pc:sldMk cId="828270465" sldId="269"/>
        </pc:sldMkLst>
        <pc:spChg chg="mod">
          <ac:chgData name="Yumin Kim" userId="641eb8d2ba5d4e3d" providerId="LiveId" clId="{15E3F3A5-B29C-4CB5-AA10-111718219FF7}" dt="2023-05-22T08:10:21.241" v="3658" actId="1035"/>
          <ac:spMkLst>
            <pc:docMk/>
            <pc:sldMk cId="828270465" sldId="269"/>
            <ac:spMk id="8" creationId="{B8DFC068-8F57-383C-03C0-9D2E24FF802E}"/>
          </ac:spMkLst>
        </pc:spChg>
        <pc:spChg chg="add mod">
          <ac:chgData name="Yumin Kim" userId="641eb8d2ba5d4e3d" providerId="LiveId" clId="{15E3F3A5-B29C-4CB5-AA10-111718219FF7}" dt="2023-05-22T07:16:06.645" v="1416" actId="207"/>
          <ac:spMkLst>
            <pc:docMk/>
            <pc:sldMk cId="828270465" sldId="269"/>
            <ac:spMk id="13" creationId="{D373FA5B-9E9F-9626-C2F8-8C4F4C441403}"/>
          </ac:spMkLst>
        </pc:spChg>
        <pc:spChg chg="add mod">
          <ac:chgData name="Yumin Kim" userId="641eb8d2ba5d4e3d" providerId="LiveId" clId="{15E3F3A5-B29C-4CB5-AA10-111718219FF7}" dt="2023-05-22T07:16:16.858" v="1418" actId="1076"/>
          <ac:spMkLst>
            <pc:docMk/>
            <pc:sldMk cId="828270465" sldId="269"/>
            <ac:spMk id="14" creationId="{11E047F0-92C5-7E9D-A439-47ADD389FEF9}"/>
          </ac:spMkLst>
        </pc:spChg>
        <pc:spChg chg="add mod">
          <ac:chgData name="Yumin Kim" userId="641eb8d2ba5d4e3d" providerId="LiveId" clId="{15E3F3A5-B29C-4CB5-AA10-111718219FF7}" dt="2023-05-22T07:16:32.997" v="1421" actId="1076"/>
          <ac:spMkLst>
            <pc:docMk/>
            <pc:sldMk cId="828270465" sldId="269"/>
            <ac:spMk id="15" creationId="{EDC85F30-28F8-539D-9820-86CF5C95B18A}"/>
          </ac:spMkLst>
        </pc:spChg>
        <pc:spChg chg="add del mod">
          <ac:chgData name="Yumin Kim" userId="641eb8d2ba5d4e3d" providerId="LiveId" clId="{15E3F3A5-B29C-4CB5-AA10-111718219FF7}" dt="2023-05-22T07:49:53.266" v="1955" actId="478"/>
          <ac:spMkLst>
            <pc:docMk/>
            <pc:sldMk cId="828270465" sldId="269"/>
            <ac:spMk id="16" creationId="{3810B526-93BB-4A04-62E1-C4E47A16AB53}"/>
          </ac:spMkLst>
        </pc:spChg>
        <pc:spChg chg="add del mod">
          <ac:chgData name="Yumin Kim" userId="641eb8d2ba5d4e3d" providerId="LiveId" clId="{15E3F3A5-B29C-4CB5-AA10-111718219FF7}" dt="2023-05-22T07:21:02.330" v="1481" actId="478"/>
          <ac:spMkLst>
            <pc:docMk/>
            <pc:sldMk cId="828270465" sldId="269"/>
            <ac:spMk id="17" creationId="{2AC026CF-96A5-B947-7004-6DAF670D359D}"/>
          </ac:spMkLst>
        </pc:spChg>
        <pc:spChg chg="add mod">
          <ac:chgData name="Yumin Kim" userId="641eb8d2ba5d4e3d" providerId="LiveId" clId="{15E3F3A5-B29C-4CB5-AA10-111718219FF7}" dt="2023-05-22T08:09:35.792" v="3592" actId="1035"/>
          <ac:spMkLst>
            <pc:docMk/>
            <pc:sldMk cId="828270465" sldId="269"/>
            <ac:spMk id="20" creationId="{24C57468-F58B-18F8-C808-3D2D08E292B1}"/>
          </ac:spMkLst>
        </pc:spChg>
        <pc:spChg chg="add mod">
          <ac:chgData name="Yumin Kim" userId="641eb8d2ba5d4e3d" providerId="LiveId" clId="{15E3F3A5-B29C-4CB5-AA10-111718219FF7}" dt="2023-05-22T08:09:05.114" v="3560" actId="1076"/>
          <ac:spMkLst>
            <pc:docMk/>
            <pc:sldMk cId="828270465" sldId="269"/>
            <ac:spMk id="21" creationId="{2BB191AF-1A5E-F0AF-80F6-106625AEDC6A}"/>
          </ac:spMkLst>
        </pc:spChg>
        <pc:spChg chg="add mod">
          <ac:chgData name="Yumin Kim" userId="641eb8d2ba5d4e3d" providerId="LiveId" clId="{15E3F3A5-B29C-4CB5-AA10-111718219FF7}" dt="2023-05-22T08:09:39.147" v="3610" actId="1035"/>
          <ac:spMkLst>
            <pc:docMk/>
            <pc:sldMk cId="828270465" sldId="269"/>
            <ac:spMk id="22" creationId="{AFB9323B-E8D1-D805-3FD1-7F4CD122A165}"/>
          </ac:spMkLst>
        </pc:spChg>
        <pc:spChg chg="add mod">
          <ac:chgData name="Yumin Kim" userId="641eb8d2ba5d4e3d" providerId="LiveId" clId="{15E3F3A5-B29C-4CB5-AA10-111718219FF7}" dt="2023-05-22T08:09:42.785" v="3626" actId="1035"/>
          <ac:spMkLst>
            <pc:docMk/>
            <pc:sldMk cId="828270465" sldId="269"/>
            <ac:spMk id="23" creationId="{D02A622D-0715-F4E6-9F3A-0262572BA776}"/>
          </ac:spMkLst>
        </pc:spChg>
        <pc:spChg chg="add del">
          <ac:chgData name="Yumin Kim" userId="641eb8d2ba5d4e3d" providerId="LiveId" clId="{15E3F3A5-B29C-4CB5-AA10-111718219FF7}" dt="2023-05-22T07:59:35.340" v="2730" actId="478"/>
          <ac:spMkLst>
            <pc:docMk/>
            <pc:sldMk cId="828270465" sldId="269"/>
            <ac:spMk id="24" creationId="{6A492B85-8F44-AF07-5655-412FF6F23E60}"/>
          </ac:spMkLst>
        </pc:spChg>
        <pc:spChg chg="add mod">
          <ac:chgData name="Yumin Kim" userId="641eb8d2ba5d4e3d" providerId="LiveId" clId="{15E3F3A5-B29C-4CB5-AA10-111718219FF7}" dt="2023-05-22T08:00:05.247" v="2738" actId="14100"/>
          <ac:spMkLst>
            <pc:docMk/>
            <pc:sldMk cId="828270465" sldId="269"/>
            <ac:spMk id="25" creationId="{D5559B71-8759-6964-6D67-5EBF0EC7521D}"/>
          </ac:spMkLst>
        </pc:spChg>
        <pc:spChg chg="add mod">
          <ac:chgData name="Yumin Kim" userId="641eb8d2ba5d4e3d" providerId="LiveId" clId="{15E3F3A5-B29C-4CB5-AA10-111718219FF7}" dt="2023-05-22T08:00:20.526" v="2741" actId="14100"/>
          <ac:spMkLst>
            <pc:docMk/>
            <pc:sldMk cId="828270465" sldId="269"/>
            <ac:spMk id="26" creationId="{1AEE6DB0-DC64-58AE-667C-D805C7F04B8B}"/>
          </ac:spMkLst>
        </pc:spChg>
        <pc:spChg chg="add mod">
          <ac:chgData name="Yumin Kim" userId="641eb8d2ba5d4e3d" providerId="LiveId" clId="{15E3F3A5-B29C-4CB5-AA10-111718219FF7}" dt="2023-05-22T08:00:30.778" v="2747" actId="14100"/>
          <ac:spMkLst>
            <pc:docMk/>
            <pc:sldMk cId="828270465" sldId="269"/>
            <ac:spMk id="27" creationId="{6866C391-6776-F4D9-C445-6729F0B99AB6}"/>
          </ac:spMkLst>
        </pc:spChg>
        <pc:spChg chg="add mod">
          <ac:chgData name="Yumin Kim" userId="641eb8d2ba5d4e3d" providerId="LiveId" clId="{15E3F3A5-B29C-4CB5-AA10-111718219FF7}" dt="2023-05-22T09:02:56.057" v="4646" actId="1035"/>
          <ac:spMkLst>
            <pc:docMk/>
            <pc:sldMk cId="828270465" sldId="269"/>
            <ac:spMk id="28" creationId="{442E3089-0403-87C7-2332-C6890C67BDB8}"/>
          </ac:spMkLst>
        </pc:spChg>
        <pc:spChg chg="add mod">
          <ac:chgData name="Yumin Kim" userId="641eb8d2ba5d4e3d" providerId="LiveId" clId="{15E3F3A5-B29C-4CB5-AA10-111718219FF7}" dt="2023-05-22T09:02:50.250" v="4641" actId="1035"/>
          <ac:spMkLst>
            <pc:docMk/>
            <pc:sldMk cId="828270465" sldId="269"/>
            <ac:spMk id="29" creationId="{337C2539-7493-C6F3-38D6-52603966161F}"/>
          </ac:spMkLst>
        </pc:spChg>
        <pc:spChg chg="del mod">
          <ac:chgData name="Yumin Kim" userId="641eb8d2ba5d4e3d" providerId="LiveId" clId="{15E3F3A5-B29C-4CB5-AA10-111718219FF7}" dt="2023-05-22T07:45:26.369" v="1541" actId="478"/>
          <ac:spMkLst>
            <pc:docMk/>
            <pc:sldMk cId="828270465" sldId="269"/>
            <ac:spMk id="83" creationId="{00000000-0000-0000-0000-000000000000}"/>
          </ac:spMkLst>
        </pc:spChg>
        <pc:picChg chg="add mod modCrop">
          <ac:chgData name="Yumin Kim" userId="641eb8d2ba5d4e3d" providerId="LiveId" clId="{15E3F3A5-B29C-4CB5-AA10-111718219FF7}" dt="2023-05-22T07:45:24.689" v="1540" actId="1076"/>
          <ac:picMkLst>
            <pc:docMk/>
            <pc:sldMk cId="828270465" sldId="269"/>
            <ac:picMk id="3" creationId="{8646DB2F-9AEB-233A-79AB-FAC083320FA8}"/>
          </ac:picMkLst>
        </pc:picChg>
        <pc:picChg chg="del">
          <ac:chgData name="Yumin Kim" userId="641eb8d2ba5d4e3d" providerId="LiveId" clId="{15E3F3A5-B29C-4CB5-AA10-111718219FF7}" dt="2023-05-22T06:54:54.444" v="870" actId="478"/>
          <ac:picMkLst>
            <pc:docMk/>
            <pc:sldMk cId="828270465" sldId="269"/>
            <ac:picMk id="4" creationId="{80588E24-137C-E7BC-8731-AA72EC60164C}"/>
          </ac:picMkLst>
        </pc:picChg>
        <pc:picChg chg="add del">
          <ac:chgData name="Yumin Kim" userId="641eb8d2ba5d4e3d" providerId="LiveId" clId="{15E3F3A5-B29C-4CB5-AA10-111718219FF7}" dt="2023-05-22T07:03:04.208" v="1029" actId="22"/>
          <ac:picMkLst>
            <pc:docMk/>
            <pc:sldMk cId="828270465" sldId="269"/>
            <ac:picMk id="6" creationId="{F79A3486-537C-2CC9-61B0-A2F3B5A34AB3}"/>
          </ac:picMkLst>
        </pc:picChg>
        <pc:picChg chg="add mod modCrop">
          <ac:chgData name="Yumin Kim" userId="641eb8d2ba5d4e3d" providerId="LiveId" clId="{15E3F3A5-B29C-4CB5-AA10-111718219FF7}" dt="2023-05-22T07:13:48.503" v="1374" actId="1076"/>
          <ac:picMkLst>
            <pc:docMk/>
            <pc:sldMk cId="828270465" sldId="269"/>
            <ac:picMk id="7" creationId="{68FE62DB-9BC6-E95A-E014-304ED2AC4A07}"/>
          </ac:picMkLst>
        </pc:picChg>
        <pc:picChg chg="add mod modCrop">
          <ac:chgData name="Yumin Kim" userId="641eb8d2ba5d4e3d" providerId="LiveId" clId="{15E3F3A5-B29C-4CB5-AA10-111718219FF7}" dt="2023-05-22T07:16:52.869" v="1422" actId="732"/>
          <ac:picMkLst>
            <pc:docMk/>
            <pc:sldMk cId="828270465" sldId="269"/>
            <ac:picMk id="10" creationId="{866006BB-F679-FF75-F568-11567DDAB932}"/>
          </ac:picMkLst>
        </pc:picChg>
        <pc:picChg chg="add mod modCrop">
          <ac:chgData name="Yumin Kim" userId="641eb8d2ba5d4e3d" providerId="LiveId" clId="{15E3F3A5-B29C-4CB5-AA10-111718219FF7}" dt="2023-05-22T07:16:57.618" v="1423" actId="732"/>
          <ac:picMkLst>
            <pc:docMk/>
            <pc:sldMk cId="828270465" sldId="269"/>
            <ac:picMk id="12" creationId="{FC24AAF5-552F-1B56-61FE-BA62B18CD8AF}"/>
          </ac:picMkLst>
        </pc:picChg>
        <pc:picChg chg="add del mod">
          <ac:chgData name="Yumin Kim" userId="641eb8d2ba5d4e3d" providerId="LiveId" clId="{15E3F3A5-B29C-4CB5-AA10-111718219FF7}" dt="2023-05-22T07:28:30.229" v="1485" actId="478"/>
          <ac:picMkLst>
            <pc:docMk/>
            <pc:sldMk cId="828270465" sldId="269"/>
            <ac:picMk id="19" creationId="{6BF57D44-D673-0E59-884B-3BC04969DF7C}"/>
          </ac:picMkLst>
        </pc:picChg>
        <pc:picChg chg="add del mod">
          <ac:chgData name="Yumin Kim" userId="641eb8d2ba5d4e3d" providerId="LiveId" clId="{15E3F3A5-B29C-4CB5-AA10-111718219FF7}" dt="2023-05-22T07:41:20.431" v="1508" actId="478"/>
          <ac:picMkLst>
            <pc:docMk/>
            <pc:sldMk cId="828270465" sldId="269"/>
            <ac:picMk id="1026" creationId="{AEAEE3DA-6B81-FA2E-A688-A0E430C8DE62}"/>
          </ac:picMkLst>
        </pc:picChg>
      </pc:sldChg>
      <pc:sldChg chg="add del">
        <pc:chgData name="Yumin Kim" userId="641eb8d2ba5d4e3d" providerId="LiveId" clId="{15E3F3A5-B29C-4CB5-AA10-111718219FF7}" dt="2023-05-22T06:54:44.932" v="867" actId="47"/>
        <pc:sldMkLst>
          <pc:docMk/>
          <pc:sldMk cId="4072332185" sldId="269"/>
        </pc:sldMkLst>
      </pc:sldChg>
      <pc:sldChg chg="add del">
        <pc:chgData name="Yumin Kim" userId="641eb8d2ba5d4e3d" providerId="LiveId" clId="{15E3F3A5-B29C-4CB5-AA10-111718219FF7}" dt="2023-05-22T06:54:57.889" v="872"/>
        <pc:sldMkLst>
          <pc:docMk/>
          <pc:sldMk cId="516567950" sldId="270"/>
        </pc:sldMkLst>
      </pc:sldChg>
      <pc:sldChg chg="add del">
        <pc:chgData name="Yumin Kim" userId="641eb8d2ba5d4e3d" providerId="LiveId" clId="{15E3F3A5-B29C-4CB5-AA10-111718219FF7}" dt="2023-05-22T06:54:44.932" v="867" actId="47"/>
        <pc:sldMkLst>
          <pc:docMk/>
          <pc:sldMk cId="1546511572" sldId="270"/>
        </pc:sldMkLst>
      </pc:sldChg>
      <pc:sldChg chg="addSp delSp modSp add del mod">
        <pc:chgData name="Yumin Kim" userId="641eb8d2ba5d4e3d" providerId="LiveId" clId="{15E3F3A5-B29C-4CB5-AA10-111718219FF7}" dt="2023-05-22T08:46:57.962" v="4264" actId="47"/>
        <pc:sldMkLst>
          <pc:docMk/>
          <pc:sldMk cId="3550514155" sldId="270"/>
        </pc:sldMkLst>
        <pc:spChg chg="add del">
          <ac:chgData name="Yumin Kim" userId="641eb8d2ba5d4e3d" providerId="LiveId" clId="{15E3F3A5-B29C-4CB5-AA10-111718219FF7}" dt="2023-05-22T07:31:54.765" v="1497" actId="478"/>
          <ac:spMkLst>
            <pc:docMk/>
            <pc:sldMk cId="3550514155" sldId="270"/>
            <ac:spMk id="8" creationId="{B8DFC068-8F57-383C-03C0-9D2E24FF802E}"/>
          </ac:spMkLst>
        </pc:spChg>
        <pc:picChg chg="add del mod">
          <ac:chgData name="Yumin Kim" userId="641eb8d2ba5d4e3d" providerId="LiveId" clId="{15E3F3A5-B29C-4CB5-AA10-111718219FF7}" dt="2023-05-22T08:10:39.163" v="3660" actId="478"/>
          <ac:picMkLst>
            <pc:docMk/>
            <pc:sldMk cId="3550514155" sldId="270"/>
            <ac:picMk id="2" creationId="{9BC4035A-DB58-2600-B3B3-5A12B8E0EC00}"/>
          </ac:picMkLst>
        </pc:picChg>
        <pc:picChg chg="add mod">
          <ac:chgData name="Yumin Kim" userId="641eb8d2ba5d4e3d" providerId="LiveId" clId="{15E3F3A5-B29C-4CB5-AA10-111718219FF7}" dt="2023-05-22T07:34:51.621" v="1499" actId="1076"/>
          <ac:picMkLst>
            <pc:docMk/>
            <pc:sldMk cId="3550514155" sldId="270"/>
            <ac:picMk id="4" creationId="{ED4DD98D-1B67-C1F5-268A-6F47A9CB9484}"/>
          </ac:picMkLst>
        </pc:picChg>
        <pc:picChg chg="add mod">
          <ac:chgData name="Yumin Kim" userId="641eb8d2ba5d4e3d" providerId="LiveId" clId="{15E3F3A5-B29C-4CB5-AA10-111718219FF7}" dt="2023-05-22T07:34:52.818" v="1500" actId="1076"/>
          <ac:picMkLst>
            <pc:docMk/>
            <pc:sldMk cId="3550514155" sldId="270"/>
            <ac:picMk id="6" creationId="{B80D231C-8554-62D5-4F82-2E0E449B53B0}"/>
          </ac:picMkLst>
        </pc:picChg>
        <pc:picChg chg="add mod">
          <ac:chgData name="Yumin Kim" userId="641eb8d2ba5d4e3d" providerId="LiveId" clId="{15E3F3A5-B29C-4CB5-AA10-111718219FF7}" dt="2023-05-22T07:34:54.429" v="1501" actId="1076"/>
          <ac:picMkLst>
            <pc:docMk/>
            <pc:sldMk cId="3550514155" sldId="270"/>
            <ac:picMk id="9" creationId="{C981DD6D-BF77-7EA4-461A-B78753B955DA}"/>
          </ac:picMkLst>
        </pc:picChg>
        <pc:picChg chg="add mod">
          <ac:chgData name="Yumin Kim" userId="641eb8d2ba5d4e3d" providerId="LiveId" clId="{15E3F3A5-B29C-4CB5-AA10-111718219FF7}" dt="2023-05-22T08:01:03.668" v="2750" actId="1076"/>
          <ac:picMkLst>
            <pc:docMk/>
            <pc:sldMk cId="3550514155" sldId="270"/>
            <ac:picMk id="11" creationId="{87FE50D0-B00D-00F3-6CF0-FE6E81879503}"/>
          </ac:picMkLst>
        </pc:picChg>
        <pc:picChg chg="add mod">
          <ac:chgData name="Yumin Kim" userId="641eb8d2ba5d4e3d" providerId="LiveId" clId="{15E3F3A5-B29C-4CB5-AA10-111718219FF7}" dt="2023-05-22T08:01:30.659" v="2777" actId="1076"/>
          <ac:picMkLst>
            <pc:docMk/>
            <pc:sldMk cId="3550514155" sldId="270"/>
            <ac:picMk id="13" creationId="{0520E8D2-5AA1-20DD-1E5C-722025FD7B56}"/>
          </ac:picMkLst>
        </pc:picChg>
      </pc:sldChg>
      <pc:sldChg chg="addSp delSp modSp add mod">
        <pc:chgData name="Yumin Kim" userId="641eb8d2ba5d4e3d" providerId="LiveId" clId="{15E3F3A5-B29C-4CB5-AA10-111718219FF7}" dt="2023-05-22T09:54:55.849" v="7926" actId="14100"/>
        <pc:sldMkLst>
          <pc:docMk/>
          <pc:sldMk cId="95139086" sldId="271"/>
        </pc:sldMkLst>
        <pc:spChg chg="add mod">
          <ac:chgData name="Yumin Kim" userId="641eb8d2ba5d4e3d" providerId="LiveId" clId="{15E3F3A5-B29C-4CB5-AA10-111718219FF7}" dt="2023-05-22T08:53:51.567" v="4381" actId="1037"/>
          <ac:spMkLst>
            <pc:docMk/>
            <pc:sldMk cId="95139086" sldId="271"/>
            <ac:spMk id="4" creationId="{44F639BC-4F78-4567-0264-26C3E88F3E89}"/>
          </ac:spMkLst>
        </pc:spChg>
        <pc:spChg chg="add mod">
          <ac:chgData name="Yumin Kim" userId="641eb8d2ba5d4e3d" providerId="LiveId" clId="{15E3F3A5-B29C-4CB5-AA10-111718219FF7}" dt="2023-05-22T09:31:13.195" v="5718" actId="13926"/>
          <ac:spMkLst>
            <pc:docMk/>
            <pc:sldMk cId="95139086" sldId="271"/>
            <ac:spMk id="5" creationId="{BF77C9BD-29FD-5386-27D1-CD0D038F7F11}"/>
          </ac:spMkLst>
        </pc:spChg>
        <pc:spChg chg="add mod">
          <ac:chgData name="Yumin Kim" userId="641eb8d2ba5d4e3d" providerId="LiveId" clId="{15E3F3A5-B29C-4CB5-AA10-111718219FF7}" dt="2023-05-22T09:54:39.536" v="7925" actId="1076"/>
          <ac:spMkLst>
            <pc:docMk/>
            <pc:sldMk cId="95139086" sldId="271"/>
            <ac:spMk id="6" creationId="{E090A52C-BB74-30D8-9977-43D7DCD17BD8}"/>
          </ac:spMkLst>
        </pc:spChg>
        <pc:spChg chg="del">
          <ac:chgData name="Yumin Kim" userId="641eb8d2ba5d4e3d" providerId="LiveId" clId="{15E3F3A5-B29C-4CB5-AA10-111718219FF7}" dt="2023-05-22T08:52:41.383" v="4338" actId="478"/>
          <ac:spMkLst>
            <pc:docMk/>
            <pc:sldMk cId="95139086" sldId="271"/>
            <ac:spMk id="8" creationId="{B8DFC068-8F57-383C-03C0-9D2E24FF802E}"/>
          </ac:spMkLst>
        </pc:spChg>
        <pc:spChg chg="add mod">
          <ac:chgData name="Yumin Kim" userId="641eb8d2ba5d4e3d" providerId="LiveId" clId="{15E3F3A5-B29C-4CB5-AA10-111718219FF7}" dt="2023-05-22T09:33:38.298" v="5762" actId="1038"/>
          <ac:spMkLst>
            <pc:docMk/>
            <pc:sldMk cId="95139086" sldId="271"/>
            <ac:spMk id="9" creationId="{2E608560-282F-D9D8-CC43-92DD872DF9B0}"/>
          </ac:spMkLst>
        </pc:spChg>
        <pc:spChg chg="add mod">
          <ac:chgData name="Yumin Kim" userId="641eb8d2ba5d4e3d" providerId="LiveId" clId="{15E3F3A5-B29C-4CB5-AA10-111718219FF7}" dt="2023-05-22T09:31:39.499" v="5739" actId="113"/>
          <ac:spMkLst>
            <pc:docMk/>
            <pc:sldMk cId="95139086" sldId="271"/>
            <ac:spMk id="10" creationId="{31DBF4E2-C9EB-DBF4-4E02-F6835D58F5E2}"/>
          </ac:spMkLst>
        </pc:spChg>
        <pc:spChg chg="add mod">
          <ac:chgData name="Yumin Kim" userId="641eb8d2ba5d4e3d" providerId="LiveId" clId="{15E3F3A5-B29C-4CB5-AA10-111718219FF7}" dt="2023-05-22T09:54:55.849" v="7926" actId="14100"/>
          <ac:spMkLst>
            <pc:docMk/>
            <pc:sldMk cId="95139086" sldId="271"/>
            <ac:spMk id="11" creationId="{F5C48E79-000C-2341-AF81-0DBC6834C570}"/>
          </ac:spMkLst>
        </pc:spChg>
        <pc:spChg chg="mod">
          <ac:chgData name="Yumin Kim" userId="641eb8d2ba5d4e3d" providerId="LiveId" clId="{15E3F3A5-B29C-4CB5-AA10-111718219FF7}" dt="2023-05-22T09:33:30.535" v="5748" actId="20577"/>
          <ac:spMkLst>
            <pc:docMk/>
            <pc:sldMk cId="95139086" sldId="271"/>
            <ac:spMk id="83" creationId="{00000000-0000-0000-0000-000000000000}"/>
          </ac:spMkLst>
        </pc:spChg>
        <pc:picChg chg="add del mod">
          <ac:chgData name="Yumin Kim" userId="641eb8d2ba5d4e3d" providerId="LiveId" clId="{15E3F3A5-B29C-4CB5-AA10-111718219FF7}" dt="2023-05-22T08:52:34.054" v="4334" actId="478"/>
          <ac:picMkLst>
            <pc:docMk/>
            <pc:sldMk cId="95139086" sldId="271"/>
            <ac:picMk id="3" creationId="{6CEC009E-335F-16B2-5876-A5948805ECE0}"/>
          </ac:picMkLst>
        </pc:picChg>
        <pc:picChg chg="add del mod">
          <ac:chgData name="Yumin Kim" userId="641eb8d2ba5d4e3d" providerId="LiveId" clId="{15E3F3A5-B29C-4CB5-AA10-111718219FF7}" dt="2023-05-22T09:28:24.394" v="5671" actId="478"/>
          <ac:picMkLst>
            <pc:docMk/>
            <pc:sldMk cId="95139086" sldId="271"/>
            <ac:picMk id="7" creationId="{40D5182B-21E2-A146-2509-C12E272B2B8E}"/>
          </ac:picMkLst>
        </pc:picChg>
        <pc:picChg chg="add mod">
          <ac:chgData name="Yumin Kim" userId="641eb8d2ba5d4e3d" providerId="LiveId" clId="{15E3F3A5-B29C-4CB5-AA10-111718219FF7}" dt="2023-05-22T09:33:35.421" v="5755" actId="1038"/>
          <ac:picMkLst>
            <pc:docMk/>
            <pc:sldMk cId="95139086" sldId="271"/>
            <ac:picMk id="2050" creationId="{F1BCCF17-F657-14BD-D30F-50C40A9FFDAC}"/>
          </ac:picMkLst>
        </pc:picChg>
        <pc:picChg chg="add del">
          <ac:chgData name="Yumin Kim" userId="641eb8d2ba5d4e3d" providerId="LiveId" clId="{15E3F3A5-B29C-4CB5-AA10-111718219FF7}" dt="2023-05-22T08:50:20.190" v="4319"/>
          <ac:picMkLst>
            <pc:docMk/>
            <pc:sldMk cId="95139086" sldId="271"/>
            <ac:picMk id="2052" creationId="{1F6088D9-FC3B-F80B-B43D-4E215FE30865}"/>
          </ac:picMkLst>
        </pc:picChg>
        <pc:picChg chg="add del">
          <ac:chgData name="Yumin Kim" userId="641eb8d2ba5d4e3d" providerId="LiveId" clId="{15E3F3A5-B29C-4CB5-AA10-111718219FF7}" dt="2023-05-22T08:50:25.130" v="4321"/>
          <ac:picMkLst>
            <pc:docMk/>
            <pc:sldMk cId="95139086" sldId="271"/>
            <ac:picMk id="2054" creationId="{58EF1896-7451-35B2-C4B9-B30F18C8B283}"/>
          </ac:picMkLst>
        </pc:picChg>
        <pc:picChg chg="add mod">
          <ac:chgData name="Yumin Kim" userId="641eb8d2ba5d4e3d" providerId="LiveId" clId="{15E3F3A5-B29C-4CB5-AA10-111718219FF7}" dt="2023-05-22T09:00:29.023" v="4610" actId="1076"/>
          <ac:picMkLst>
            <pc:docMk/>
            <pc:sldMk cId="95139086" sldId="271"/>
            <ac:picMk id="2056" creationId="{665C18EB-D823-179C-B3C9-B1E6D52CB6B2}"/>
          </ac:picMkLst>
        </pc:picChg>
      </pc:sldChg>
      <pc:sldChg chg="add del">
        <pc:chgData name="Yumin Kim" userId="641eb8d2ba5d4e3d" providerId="LiveId" clId="{15E3F3A5-B29C-4CB5-AA10-111718219FF7}" dt="2023-05-22T06:54:44.932" v="867" actId="47"/>
        <pc:sldMkLst>
          <pc:docMk/>
          <pc:sldMk cId="3413949365" sldId="271"/>
        </pc:sldMkLst>
      </pc:sldChg>
      <pc:sldChg chg="add del">
        <pc:chgData name="Yumin Kim" userId="641eb8d2ba5d4e3d" providerId="LiveId" clId="{15E3F3A5-B29C-4CB5-AA10-111718219FF7}" dt="2023-05-22T06:54:44.932" v="867" actId="47"/>
        <pc:sldMkLst>
          <pc:docMk/>
          <pc:sldMk cId="389870695" sldId="272"/>
        </pc:sldMkLst>
      </pc:sldChg>
      <pc:sldChg chg="addSp delSp modSp add mod">
        <pc:chgData name="Yumin Kim" userId="641eb8d2ba5d4e3d" providerId="LiveId" clId="{15E3F3A5-B29C-4CB5-AA10-111718219FF7}" dt="2023-05-22T09:58:11.413" v="7967" actId="14100"/>
        <pc:sldMkLst>
          <pc:docMk/>
          <pc:sldMk cId="1452326444" sldId="272"/>
        </pc:sldMkLst>
        <pc:spChg chg="add mod">
          <ac:chgData name="Yumin Kim" userId="641eb8d2ba5d4e3d" providerId="LiveId" clId="{15E3F3A5-B29C-4CB5-AA10-111718219FF7}" dt="2023-05-22T09:41:43.905" v="6578" actId="20577"/>
          <ac:spMkLst>
            <pc:docMk/>
            <pc:sldMk cId="1452326444" sldId="272"/>
            <ac:spMk id="3" creationId="{F8AB49D0-B7E2-911E-DA7F-E52E81F48139}"/>
          </ac:spMkLst>
        </pc:spChg>
        <pc:spChg chg="mod">
          <ac:chgData name="Yumin Kim" userId="641eb8d2ba5d4e3d" providerId="LiveId" clId="{15E3F3A5-B29C-4CB5-AA10-111718219FF7}" dt="2023-05-22T09:51:35.501" v="7892" actId="20577"/>
          <ac:spMkLst>
            <pc:docMk/>
            <pc:sldMk cId="1452326444" sldId="272"/>
            <ac:spMk id="8" creationId="{B8DFC068-8F57-383C-03C0-9D2E24FF802E}"/>
          </ac:spMkLst>
        </pc:spChg>
        <pc:spChg chg="add mod">
          <ac:chgData name="Yumin Kim" userId="641eb8d2ba5d4e3d" providerId="LiveId" clId="{15E3F3A5-B29C-4CB5-AA10-111718219FF7}" dt="2023-05-22T09:57:53.745" v="7965" actId="1036"/>
          <ac:spMkLst>
            <pc:docMk/>
            <pc:sldMk cId="1452326444" sldId="272"/>
            <ac:spMk id="9" creationId="{4590B9E5-49AF-D3A6-35CE-43B7FB422DB3}"/>
          </ac:spMkLst>
        </pc:spChg>
        <pc:spChg chg="add mod">
          <ac:chgData name="Yumin Kim" userId="641eb8d2ba5d4e3d" providerId="LiveId" clId="{15E3F3A5-B29C-4CB5-AA10-111718219FF7}" dt="2023-05-22T09:57:53.745" v="7965" actId="1036"/>
          <ac:spMkLst>
            <pc:docMk/>
            <pc:sldMk cId="1452326444" sldId="272"/>
            <ac:spMk id="10" creationId="{CD235A2A-EB8C-3EFE-3694-6D2BC0B38EF4}"/>
          </ac:spMkLst>
        </pc:spChg>
        <pc:spChg chg="add mod">
          <ac:chgData name="Yumin Kim" userId="641eb8d2ba5d4e3d" providerId="LiveId" clId="{15E3F3A5-B29C-4CB5-AA10-111718219FF7}" dt="2023-05-22T09:57:53.745" v="7965" actId="1036"/>
          <ac:spMkLst>
            <pc:docMk/>
            <pc:sldMk cId="1452326444" sldId="272"/>
            <ac:spMk id="11" creationId="{07C1ED27-FB12-58E5-2C16-9EE7A0C2F7FD}"/>
          </ac:spMkLst>
        </pc:spChg>
        <pc:spChg chg="add mod">
          <ac:chgData name="Yumin Kim" userId="641eb8d2ba5d4e3d" providerId="LiveId" clId="{15E3F3A5-B29C-4CB5-AA10-111718219FF7}" dt="2023-05-22T09:57:53.745" v="7965" actId="1036"/>
          <ac:spMkLst>
            <pc:docMk/>
            <pc:sldMk cId="1452326444" sldId="272"/>
            <ac:spMk id="12" creationId="{CF20D587-ADA4-CE3C-DB12-B9C62583C170}"/>
          </ac:spMkLst>
        </pc:spChg>
        <pc:spChg chg="add del mod">
          <ac:chgData name="Yumin Kim" userId="641eb8d2ba5d4e3d" providerId="LiveId" clId="{15E3F3A5-B29C-4CB5-AA10-111718219FF7}" dt="2023-05-22T09:43:50.824" v="6872"/>
          <ac:spMkLst>
            <pc:docMk/>
            <pc:sldMk cId="1452326444" sldId="272"/>
            <ac:spMk id="13" creationId="{0731DACC-ECFA-31C9-FDFE-61860ADB879F}"/>
          </ac:spMkLst>
        </pc:spChg>
        <pc:spChg chg="add mod">
          <ac:chgData name="Yumin Kim" userId="641eb8d2ba5d4e3d" providerId="LiveId" clId="{15E3F3A5-B29C-4CB5-AA10-111718219FF7}" dt="2023-05-22T09:58:08.463" v="7966" actId="14100"/>
          <ac:spMkLst>
            <pc:docMk/>
            <pc:sldMk cId="1452326444" sldId="272"/>
            <ac:spMk id="14" creationId="{0ADC0978-5F4C-12E4-3A9B-C2883E817B7B}"/>
          </ac:spMkLst>
        </pc:spChg>
        <pc:spChg chg="add mod">
          <ac:chgData name="Yumin Kim" userId="641eb8d2ba5d4e3d" providerId="LiveId" clId="{15E3F3A5-B29C-4CB5-AA10-111718219FF7}" dt="2023-05-22T09:58:11.413" v="7967" actId="14100"/>
          <ac:spMkLst>
            <pc:docMk/>
            <pc:sldMk cId="1452326444" sldId="272"/>
            <ac:spMk id="15" creationId="{834B3129-1A15-E59D-7AD0-04C06B6E3EDF}"/>
          </ac:spMkLst>
        </pc:spChg>
        <pc:spChg chg="del">
          <ac:chgData name="Yumin Kim" userId="641eb8d2ba5d4e3d" providerId="LiveId" clId="{15E3F3A5-B29C-4CB5-AA10-111718219FF7}" dt="2023-05-22T09:33:43.956" v="5763" actId="478"/>
          <ac:spMkLst>
            <pc:docMk/>
            <pc:sldMk cId="1452326444" sldId="272"/>
            <ac:spMk id="83" creationId="{00000000-0000-0000-0000-000000000000}"/>
          </ac:spMkLst>
        </pc:spChg>
        <pc:picChg chg="add del mod">
          <ac:chgData name="Yumin Kim" userId="641eb8d2ba5d4e3d" providerId="LiveId" clId="{15E3F3A5-B29C-4CB5-AA10-111718219FF7}" dt="2023-05-22T09:22:44.613" v="4798" actId="478"/>
          <ac:picMkLst>
            <pc:docMk/>
            <pc:sldMk cId="1452326444" sldId="272"/>
            <ac:picMk id="2" creationId="{424B1ACA-AAD4-02D5-1EF7-B1634AB6732B}"/>
          </ac:picMkLst>
        </pc:picChg>
        <pc:picChg chg="add del mod">
          <ac:chgData name="Yumin Kim" userId="641eb8d2ba5d4e3d" providerId="LiveId" clId="{15E3F3A5-B29C-4CB5-AA10-111718219FF7}" dt="2023-05-22T09:38:59.278" v="6382" actId="478"/>
          <ac:picMkLst>
            <pc:docMk/>
            <pc:sldMk cId="1452326444" sldId="272"/>
            <ac:picMk id="5" creationId="{C02325C9-C910-336F-294D-77F2973C9313}"/>
          </ac:picMkLst>
        </pc:picChg>
        <pc:picChg chg="add del mod">
          <ac:chgData name="Yumin Kim" userId="641eb8d2ba5d4e3d" providerId="LiveId" clId="{15E3F3A5-B29C-4CB5-AA10-111718219FF7}" dt="2023-05-22T09:38:59.910" v="6383" actId="478"/>
          <ac:picMkLst>
            <pc:docMk/>
            <pc:sldMk cId="1452326444" sldId="272"/>
            <ac:picMk id="7" creationId="{D7F64198-8D7B-F5FD-54AA-FC86FB49D113}"/>
          </ac:picMkLst>
        </pc:picChg>
        <pc:cxnChg chg="add mod">
          <ac:chgData name="Yumin Kim" userId="641eb8d2ba5d4e3d" providerId="LiveId" clId="{15E3F3A5-B29C-4CB5-AA10-111718219FF7}" dt="2023-05-22T09:57:53.745" v="7965" actId="1036"/>
          <ac:cxnSpMkLst>
            <pc:docMk/>
            <pc:sldMk cId="1452326444" sldId="272"/>
            <ac:cxnSpMk id="17" creationId="{A0375BF3-5577-44DC-4731-1CCA87D13C37}"/>
          </ac:cxnSpMkLst>
        </pc:cxnChg>
        <pc:cxnChg chg="add mod">
          <ac:chgData name="Yumin Kim" userId="641eb8d2ba5d4e3d" providerId="LiveId" clId="{15E3F3A5-B29C-4CB5-AA10-111718219FF7}" dt="2023-05-22T09:57:53.745" v="7965" actId="1036"/>
          <ac:cxnSpMkLst>
            <pc:docMk/>
            <pc:sldMk cId="1452326444" sldId="272"/>
            <ac:cxnSpMk id="18" creationId="{58CD3239-B065-AC4E-D5F5-D44B0A977343}"/>
          </ac:cxnSpMkLst>
        </pc:cxnChg>
        <pc:cxnChg chg="add mod">
          <ac:chgData name="Yumin Kim" userId="641eb8d2ba5d4e3d" providerId="LiveId" clId="{15E3F3A5-B29C-4CB5-AA10-111718219FF7}" dt="2023-05-22T09:57:53.745" v="7965" actId="1036"/>
          <ac:cxnSpMkLst>
            <pc:docMk/>
            <pc:sldMk cId="1452326444" sldId="272"/>
            <ac:cxnSpMk id="19" creationId="{03DA2017-61A2-95AE-ADB8-2391912494CC}"/>
          </ac:cxnSpMkLst>
        </pc:cxnChg>
        <pc:cxnChg chg="add mod">
          <ac:chgData name="Yumin Kim" userId="641eb8d2ba5d4e3d" providerId="LiveId" clId="{15E3F3A5-B29C-4CB5-AA10-111718219FF7}" dt="2023-05-22T09:57:53.745" v="7965" actId="1036"/>
          <ac:cxnSpMkLst>
            <pc:docMk/>
            <pc:sldMk cId="1452326444" sldId="272"/>
            <ac:cxnSpMk id="21" creationId="{72D49404-A009-D14C-F149-7CD342182B94}"/>
          </ac:cxnSpMkLst>
        </pc:cxnChg>
        <pc:cxnChg chg="add mod">
          <ac:chgData name="Yumin Kim" userId="641eb8d2ba5d4e3d" providerId="LiveId" clId="{15E3F3A5-B29C-4CB5-AA10-111718219FF7}" dt="2023-05-22T09:57:53.745" v="7965" actId="1036"/>
          <ac:cxnSpMkLst>
            <pc:docMk/>
            <pc:sldMk cId="1452326444" sldId="272"/>
            <ac:cxnSpMk id="22" creationId="{AFB8A09A-B868-BFFB-44E6-3056BB654CD7}"/>
          </ac:cxnSpMkLst>
        </pc:cxnChg>
        <pc:cxnChg chg="add mod">
          <ac:chgData name="Yumin Kim" userId="641eb8d2ba5d4e3d" providerId="LiveId" clId="{15E3F3A5-B29C-4CB5-AA10-111718219FF7}" dt="2023-05-22T09:57:53.745" v="7965" actId="1036"/>
          <ac:cxnSpMkLst>
            <pc:docMk/>
            <pc:sldMk cId="1452326444" sldId="272"/>
            <ac:cxnSpMk id="24" creationId="{FE9B8048-5B19-8296-8895-1CB10DE58E66}"/>
          </ac:cxnSpMkLst>
        </pc:cxnChg>
      </pc:sldChg>
      <pc:sldChg chg="add del">
        <pc:chgData name="Yumin Kim" userId="641eb8d2ba5d4e3d" providerId="LiveId" clId="{15E3F3A5-B29C-4CB5-AA10-111718219FF7}" dt="2023-05-22T06:54:44.932" v="867" actId="47"/>
        <pc:sldMkLst>
          <pc:docMk/>
          <pc:sldMk cId="364158410" sldId="273"/>
        </pc:sldMkLst>
      </pc:sldChg>
      <pc:sldChg chg="addSp modSp add mod">
        <pc:chgData name="Yumin Kim" userId="641eb8d2ba5d4e3d" providerId="LiveId" clId="{15E3F3A5-B29C-4CB5-AA10-111718219FF7}" dt="2023-05-22T10:04:42.613" v="8740" actId="20577"/>
        <pc:sldMkLst>
          <pc:docMk/>
          <pc:sldMk cId="2135766193" sldId="273"/>
        </pc:sldMkLst>
        <pc:spChg chg="add mod">
          <ac:chgData name="Yumin Kim" userId="641eb8d2ba5d4e3d" providerId="LiveId" clId="{15E3F3A5-B29C-4CB5-AA10-111718219FF7}" dt="2023-05-22T09:57:41.931" v="7961" actId="1037"/>
          <ac:spMkLst>
            <pc:docMk/>
            <pc:sldMk cId="2135766193" sldId="273"/>
            <ac:spMk id="2" creationId="{77CB3789-2587-2F51-5868-AC21DBF71714}"/>
          </ac:spMkLst>
        </pc:spChg>
        <pc:spChg chg="mod">
          <ac:chgData name="Yumin Kim" userId="641eb8d2ba5d4e3d" providerId="LiveId" clId="{15E3F3A5-B29C-4CB5-AA10-111718219FF7}" dt="2023-05-22T10:01:16.834" v="8440" actId="13926"/>
          <ac:spMkLst>
            <pc:docMk/>
            <pc:sldMk cId="2135766193" sldId="273"/>
            <ac:spMk id="8" creationId="{B8DFC068-8F57-383C-03C0-9D2E24FF802E}"/>
          </ac:spMkLst>
        </pc:spChg>
        <pc:spChg chg="mod">
          <ac:chgData name="Yumin Kim" userId="641eb8d2ba5d4e3d" providerId="LiveId" clId="{15E3F3A5-B29C-4CB5-AA10-111718219FF7}" dt="2023-05-22T10:04:42.613" v="8740" actId="20577"/>
          <ac:spMkLst>
            <pc:docMk/>
            <pc:sldMk cId="2135766193" sldId="273"/>
            <ac:spMk id="83" creationId="{00000000-0000-0000-0000-000000000000}"/>
          </ac:spMkLst>
        </pc:spChg>
        <pc:picChg chg="add mod">
          <ac:chgData name="Yumin Kim" userId="641eb8d2ba5d4e3d" providerId="LiveId" clId="{15E3F3A5-B29C-4CB5-AA10-111718219FF7}" dt="2023-05-22T09:55:51.551" v="7953" actId="14100"/>
          <ac:picMkLst>
            <pc:docMk/>
            <pc:sldMk cId="2135766193" sldId="273"/>
            <ac:picMk id="3074" creationId="{645158A1-64B1-EB21-716C-E94A9F3374F8}"/>
          </ac:picMkLst>
        </pc:picChg>
      </pc:sldChg>
      <pc:sldChg chg="addSp delSp modSp add del mod">
        <pc:chgData name="Yumin Kim" userId="641eb8d2ba5d4e3d" providerId="LiveId" clId="{15E3F3A5-B29C-4CB5-AA10-111718219FF7}" dt="2023-05-22T10:04:47.125" v="8741" actId="47"/>
        <pc:sldMkLst>
          <pc:docMk/>
          <pc:sldMk cId="720308352" sldId="274"/>
        </pc:sldMkLst>
        <pc:spChg chg="add mod">
          <ac:chgData name="Yumin Kim" userId="641eb8d2ba5d4e3d" providerId="LiveId" clId="{15E3F3A5-B29C-4CB5-AA10-111718219FF7}" dt="2023-05-22T10:01:41.124" v="8442"/>
          <ac:spMkLst>
            <pc:docMk/>
            <pc:sldMk cId="720308352" sldId="274"/>
            <ac:spMk id="2" creationId="{285CC997-DC10-04D9-D016-23EB202308A2}"/>
          </ac:spMkLst>
        </pc:spChg>
        <pc:spChg chg="mod">
          <ac:chgData name="Yumin Kim" userId="641eb8d2ba5d4e3d" providerId="LiveId" clId="{15E3F3A5-B29C-4CB5-AA10-111718219FF7}" dt="2023-05-22T10:03:48.010" v="8738" actId="20577"/>
          <ac:spMkLst>
            <pc:docMk/>
            <pc:sldMk cId="720308352" sldId="274"/>
            <ac:spMk id="8" creationId="{B8DFC068-8F57-383C-03C0-9D2E24FF802E}"/>
          </ac:spMkLst>
        </pc:spChg>
        <pc:spChg chg="del">
          <ac:chgData name="Yumin Kim" userId="641eb8d2ba5d4e3d" providerId="LiveId" clId="{15E3F3A5-B29C-4CB5-AA10-111718219FF7}" dt="2023-05-22T10:01:40.638" v="8441" actId="478"/>
          <ac:spMkLst>
            <pc:docMk/>
            <pc:sldMk cId="720308352" sldId="274"/>
            <ac:spMk id="83" creationId="{00000000-0000-0000-0000-000000000000}"/>
          </ac:spMkLst>
        </pc:spChg>
        <pc:picChg chg="add mod">
          <ac:chgData name="Yumin Kim" userId="641eb8d2ba5d4e3d" providerId="LiveId" clId="{15E3F3A5-B29C-4CB5-AA10-111718219FF7}" dt="2023-05-22T10:03:40.818" v="8734" actId="1076"/>
          <ac:picMkLst>
            <pc:docMk/>
            <pc:sldMk cId="720308352" sldId="274"/>
            <ac:picMk id="5122" creationId="{8E01E9D0-E62A-C5C9-A005-489D5C02EA64}"/>
          </ac:picMkLst>
        </pc:picChg>
      </pc:sldChg>
      <pc:sldChg chg="add del">
        <pc:chgData name="Yumin Kim" userId="641eb8d2ba5d4e3d" providerId="LiveId" clId="{15E3F3A5-B29C-4CB5-AA10-111718219FF7}" dt="2023-05-22T10:04:32.458" v="8739" actId="47"/>
        <pc:sldMkLst>
          <pc:docMk/>
          <pc:sldMk cId="635231454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2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83865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357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10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95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889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339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CUAI-CAU/2023-1_Study_NLPImple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penai/chatgpt-retrieval-plugin#plugins" TargetMode="External"/><Relationship Id="rId5" Type="http://schemas.openxmlformats.org/officeDocument/2006/relationships/hyperlink" Target="https://github.com/openai/gpt-3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github.com/openai/gpt-2" TargetMode="Externa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NLP </a:t>
            </a:r>
            <a:r>
              <a:rPr lang="ko-KR" altLang="en-US" sz="2500" b="1" dirty="0">
                <a:solidFill>
                  <a:srgbClr val="19264B"/>
                </a:solidFill>
              </a:rPr>
              <a:t>논문 구현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5.23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김유민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F44CC93E-44C6-80C3-38AD-2C01EACB8A6D}"/>
              </a:ext>
            </a:extLst>
          </p:cNvPr>
          <p:cNvSpPr txBox="1"/>
          <p:nvPr/>
        </p:nvSpPr>
        <p:spPr>
          <a:xfrm>
            <a:off x="2712399" y="1944686"/>
            <a:ext cx="4979400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감사합니다</a:t>
            </a:r>
            <a:endParaRPr sz="1100" dirty="0">
              <a:solidFill>
                <a:srgbClr val="19264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E0E31-EDE3-40B4-EA72-9DEA3110922A}"/>
              </a:ext>
            </a:extLst>
          </p:cNvPr>
          <p:cNvSpPr txBox="1"/>
          <p:nvPr/>
        </p:nvSpPr>
        <p:spPr>
          <a:xfrm>
            <a:off x="3485559" y="2978231"/>
            <a:ext cx="4206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https://github.com/CUAI-CAU/2023-1_Study_NLPImplement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345E4-2F59-77A6-D1E0-86585A320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388" y="2994730"/>
            <a:ext cx="222261" cy="2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898425" y="2142962"/>
            <a:ext cx="1960543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박경빈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김유민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글로벌금융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DB350-2AB6-12E5-3B47-0F0A342E9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56" y="1146968"/>
            <a:ext cx="5112013" cy="31751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4EBE65-8BBB-1AA0-08D7-B5C9210DBEAE}"/>
              </a:ext>
            </a:extLst>
          </p:cNvPr>
          <p:cNvSpPr/>
          <p:nvPr/>
        </p:nvSpPr>
        <p:spPr>
          <a:xfrm>
            <a:off x="1541588" y="3277591"/>
            <a:ext cx="4979400" cy="973290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75940-1E95-93C5-AE4E-DF20DA9F0479}"/>
              </a:ext>
            </a:extLst>
          </p:cNvPr>
          <p:cNvSpPr txBox="1"/>
          <p:nvPr/>
        </p:nvSpPr>
        <p:spPr>
          <a:xfrm>
            <a:off x="1465243" y="1068637"/>
            <a:ext cx="7505882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 진행 현황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&lt;Language Models are Unsupervised Multitask Learners&gt; GPT-2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논문 리뷰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2.1 GPT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계보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2.2 GPT-2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논문 리뷰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현황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C14F6-34B8-8FEB-2135-64190CA80E5E}"/>
              </a:ext>
            </a:extLst>
          </p:cNvPr>
          <p:cNvSpPr txBox="1"/>
          <p:nvPr/>
        </p:nvSpPr>
        <p:spPr>
          <a:xfrm>
            <a:off x="1408975" y="4926332"/>
            <a:ext cx="7735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2"/>
                </a:solidFill>
              </a:rPr>
              <a:t>https://github.com/CUAI-CAU/2023-1_Study_NLPImplement/blob/main/GPT2%20code/GPT2_implementation.ipynb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CBCBED-EFF8-E873-735C-64D7020A33FD}"/>
              </a:ext>
            </a:extLst>
          </p:cNvPr>
          <p:cNvSpPr/>
          <p:nvPr/>
        </p:nvSpPr>
        <p:spPr>
          <a:xfrm>
            <a:off x="4948518" y="2431227"/>
            <a:ext cx="365760" cy="26161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03F1A-7EEC-5E3F-14E8-6EC5B3AF1C19}"/>
              </a:ext>
            </a:extLst>
          </p:cNvPr>
          <p:cNvSpPr txBox="1"/>
          <p:nvPr/>
        </p:nvSpPr>
        <p:spPr>
          <a:xfrm>
            <a:off x="2545509" y="4605282"/>
            <a:ext cx="1581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리뷰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FED0E-9131-6A4B-1EDD-897CE78BEA46}"/>
              </a:ext>
            </a:extLst>
          </p:cNvPr>
          <p:cNvSpPr txBox="1"/>
          <p:nvPr/>
        </p:nvSpPr>
        <p:spPr>
          <a:xfrm>
            <a:off x="5730831" y="3740625"/>
            <a:ext cx="32640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구현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final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goal: </a:t>
            </a:r>
          </a:p>
          <a:p>
            <a:pPr algn="ctr"/>
            <a:r>
              <a:rPr 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GitHub README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Documentation 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88FAB1-EC9A-2B23-1978-588B7AC26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40" y="845454"/>
            <a:ext cx="4148576" cy="37653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FA3E80-8AAB-66C0-1D58-0AC51DBDB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029" y="4923826"/>
            <a:ext cx="222261" cy="228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D754DA-534A-7BFE-E91C-E69F51483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831" y="849335"/>
            <a:ext cx="3264044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4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FC068-8F57-383C-03C0-9D2E24FF802E}"/>
              </a:ext>
            </a:extLst>
          </p:cNvPr>
          <p:cNvSpPr txBox="1"/>
          <p:nvPr/>
        </p:nvSpPr>
        <p:spPr>
          <a:xfrm>
            <a:off x="1670231" y="4475299"/>
            <a:ext cx="2784997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&lt;Official Code URL&gt;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GPT-2</a:t>
            </a:r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GPT-3</a:t>
            </a:r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ChatGPT</a:t>
            </a:r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 Plugin</a:t>
            </a:r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6DB2F-9AEB-233A-79AB-FAC083320F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9971"/>
          <a:stretch/>
        </p:blipFill>
        <p:spPr>
          <a:xfrm>
            <a:off x="1506945" y="845454"/>
            <a:ext cx="3168813" cy="678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E62DB-9BC6-E95A-E014-304ED2AC4A0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814" r="13602" b="87275"/>
          <a:stretch/>
        </p:blipFill>
        <p:spPr>
          <a:xfrm>
            <a:off x="1506944" y="1864457"/>
            <a:ext cx="3168813" cy="598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006BB-F679-FF75-F568-11567DDAB93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735" r="13314" b="51708"/>
          <a:stretch/>
        </p:blipFill>
        <p:spPr>
          <a:xfrm>
            <a:off x="1506944" y="2816631"/>
            <a:ext cx="3168813" cy="598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24AAF5-552F-1B56-61FE-BA62B18CD8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880" r="7113" b="32908"/>
          <a:stretch/>
        </p:blipFill>
        <p:spPr>
          <a:xfrm>
            <a:off x="1506944" y="3745222"/>
            <a:ext cx="3168814" cy="702991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D373FA5B-9E9F-9626-C2F8-8C4F4C441403}"/>
              </a:ext>
            </a:extLst>
          </p:cNvPr>
          <p:cNvSpPr/>
          <p:nvPr/>
        </p:nvSpPr>
        <p:spPr>
          <a:xfrm>
            <a:off x="3062729" y="1545772"/>
            <a:ext cx="72357" cy="2590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1E047F0-92C5-7E9D-A439-47ADD389FEF9}"/>
              </a:ext>
            </a:extLst>
          </p:cNvPr>
          <p:cNvSpPr/>
          <p:nvPr/>
        </p:nvSpPr>
        <p:spPr>
          <a:xfrm>
            <a:off x="3062729" y="2547774"/>
            <a:ext cx="72357" cy="2590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DC85F30-28F8-539D-9820-86CF5C95B18A}"/>
              </a:ext>
            </a:extLst>
          </p:cNvPr>
          <p:cNvSpPr/>
          <p:nvPr/>
        </p:nvSpPr>
        <p:spPr>
          <a:xfrm>
            <a:off x="3062728" y="3495177"/>
            <a:ext cx="72357" cy="2590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C57468-F58B-18F8-C808-3D2D08E292B1}"/>
              </a:ext>
            </a:extLst>
          </p:cNvPr>
          <p:cNvSpPr/>
          <p:nvPr/>
        </p:nvSpPr>
        <p:spPr>
          <a:xfrm>
            <a:off x="5423029" y="717107"/>
            <a:ext cx="3168813" cy="741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n-ea"/>
              </a:rPr>
              <a:t>GPT-1</a:t>
            </a:r>
            <a:r>
              <a:rPr 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+mn-ea"/>
              </a:rPr>
              <a:t>(2018.06)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훈련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sz="1100" dirty="0" err="1">
                <a:solidFill>
                  <a:schemeClr val="tx1"/>
                </a:solidFill>
                <a:latin typeface="+mn-ea"/>
              </a:rPr>
              <a:t>BooksCorpus</a:t>
            </a:r>
            <a:r>
              <a:rPr lang="en-US" sz="1100" dirty="0">
                <a:solidFill>
                  <a:schemeClr val="tx1"/>
                </a:solidFill>
                <a:latin typeface="+mn-ea"/>
              </a:rPr>
              <a:t> datasets 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약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7k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권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ea"/>
              </a:rPr>
              <a:t>Parameter: 117M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장점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비지도 학습을 통한 관련된 문장 생성</a:t>
            </a:r>
            <a:endParaRPr 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Google Shape;83;p16">
            <a:extLst>
              <a:ext uri="{FF2B5EF4-FFF2-40B4-BE49-F238E27FC236}">
                <a16:creationId xmlns:a16="http://schemas.microsoft.com/office/drawing/2014/main" id="{2BB191AF-1A5E-F0AF-80F6-106625AEDC6A}"/>
              </a:ext>
            </a:extLst>
          </p:cNvPr>
          <p:cNvSpPr txBox="1"/>
          <p:nvPr/>
        </p:nvSpPr>
        <p:spPr>
          <a:xfrm>
            <a:off x="1408974" y="306875"/>
            <a:ext cx="746189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2.1 GPT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코드 계보	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B9323B-E8D1-D805-3FD1-7F4CD122A165}"/>
              </a:ext>
            </a:extLst>
          </p:cNvPr>
          <p:cNvSpPr/>
          <p:nvPr/>
        </p:nvSpPr>
        <p:spPr>
          <a:xfrm>
            <a:off x="5423029" y="1596432"/>
            <a:ext cx="3168813" cy="7094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n-ea"/>
              </a:rPr>
              <a:t>GPT-2</a:t>
            </a:r>
            <a:r>
              <a:rPr 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+mn-ea"/>
              </a:rPr>
              <a:t>(2019.02)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훈련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WebText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dataset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(45M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웹페이지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ea"/>
              </a:rPr>
              <a:t>Parameter: 1.5B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성능 개선된 부분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텍스트 생성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독해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요약</a:t>
            </a:r>
            <a:endParaRPr 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02A622D-0715-F4E6-9F3A-0262572BA776}"/>
              </a:ext>
            </a:extLst>
          </p:cNvPr>
          <p:cNvSpPr/>
          <p:nvPr/>
        </p:nvSpPr>
        <p:spPr>
          <a:xfrm>
            <a:off x="5423030" y="2434508"/>
            <a:ext cx="3168813" cy="912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n-ea"/>
              </a:rPr>
              <a:t>GPT-3</a:t>
            </a:r>
            <a:r>
              <a:rPr 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+mn-ea"/>
              </a:rPr>
              <a:t>(2020.05)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훈련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WebText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dataset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(45M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웹페이지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 + a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ea"/>
              </a:rPr>
              <a:t>Parameter: 175B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Few-shot learning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방법론 도입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(fine-tuning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의 필요성 감소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559B71-8759-6964-6D67-5EBF0EC7521D}"/>
              </a:ext>
            </a:extLst>
          </p:cNvPr>
          <p:cNvSpPr/>
          <p:nvPr/>
        </p:nvSpPr>
        <p:spPr>
          <a:xfrm>
            <a:off x="3130176" y="1166634"/>
            <a:ext cx="771868" cy="2174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EE6DB0-DC64-58AE-667C-D805C7F04B8B}"/>
              </a:ext>
            </a:extLst>
          </p:cNvPr>
          <p:cNvSpPr/>
          <p:nvPr/>
        </p:nvSpPr>
        <p:spPr>
          <a:xfrm>
            <a:off x="2744241" y="2053237"/>
            <a:ext cx="1931515" cy="2174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66C391-6776-F4D9-C445-6729F0B99AB6}"/>
              </a:ext>
            </a:extLst>
          </p:cNvPr>
          <p:cNvSpPr/>
          <p:nvPr/>
        </p:nvSpPr>
        <p:spPr>
          <a:xfrm>
            <a:off x="3190299" y="3041166"/>
            <a:ext cx="1381701" cy="2174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2E3089-0403-87C7-2332-C6890C67BDB8}"/>
              </a:ext>
            </a:extLst>
          </p:cNvPr>
          <p:cNvSpPr/>
          <p:nvPr/>
        </p:nvSpPr>
        <p:spPr>
          <a:xfrm>
            <a:off x="5423028" y="4038794"/>
            <a:ext cx="3168813" cy="598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n-ea"/>
              </a:rPr>
              <a:t>GPT-4</a:t>
            </a:r>
            <a:r>
              <a:rPr 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+mn-ea"/>
              </a:rPr>
              <a:t>(2023.03)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성능 개선된 부분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정확도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다국어 기능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신규 기능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image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input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자연어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코드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37C2539-7493-C6F3-38D6-52603966161F}"/>
              </a:ext>
            </a:extLst>
          </p:cNvPr>
          <p:cNvSpPr/>
          <p:nvPr/>
        </p:nvSpPr>
        <p:spPr>
          <a:xfrm>
            <a:off x="5432083" y="3372105"/>
            <a:ext cx="3168813" cy="538579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+mn-ea"/>
              </a:rPr>
              <a:t>ChatGPT</a:t>
            </a:r>
            <a:r>
              <a:rPr 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+mn-ea"/>
              </a:rPr>
              <a:t>(2022.11)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GPT-3.5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의 일종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+ Prompt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사람의 말을 잘 이해하도록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GPT-3 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개선</a:t>
            </a:r>
            <a:endParaRPr lang="en-US" altLang="ko-KR" sz="110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827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46189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2.2 GPT-2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 리뷰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FC068-8F57-383C-03C0-9D2E24FF802E}"/>
              </a:ext>
            </a:extLst>
          </p:cNvPr>
          <p:cNvSpPr txBox="1"/>
          <p:nvPr/>
        </p:nvSpPr>
        <p:spPr>
          <a:xfrm>
            <a:off x="6312101" y="257752"/>
            <a:ext cx="2388278" cy="4910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&lt;Contents&gt;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Introduction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Approach</a:t>
            </a:r>
          </a:p>
          <a:p>
            <a:pPr lvl="1"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    2.1 Training dataset </a:t>
            </a:r>
          </a:p>
          <a:p>
            <a:pPr lvl="1"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    2.2 Input Representation </a:t>
            </a:r>
          </a:p>
          <a:p>
            <a:pPr lvl="1">
              <a:lnSpc>
                <a:spcPct val="150000"/>
              </a:lnSpc>
            </a:pPr>
            <a:r>
              <a:rPr lang="en-US" sz="1100" b="1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    </a:t>
            </a:r>
            <a:r>
              <a:rPr lang="en-US" sz="1100" b="1" dirty="0">
                <a:highlight>
                  <a:srgbClr val="FFFF00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2.3 Model</a:t>
            </a:r>
          </a:p>
          <a:p>
            <a:pPr marL="228600" lvl="1" indent="-228600">
              <a:lnSpc>
                <a:spcPct val="150000"/>
              </a:lnSpc>
              <a:buAutoNum type="arabicPeriod" startAt="3"/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Experiments</a:t>
            </a:r>
          </a:p>
          <a:p>
            <a:pPr lvl="1">
              <a:lnSpc>
                <a:spcPct val="150000"/>
              </a:lnSpc>
            </a:pPr>
            <a:r>
              <a:rPr lang="en-US" sz="1100" b="1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    </a:t>
            </a:r>
            <a:r>
              <a:rPr lang="en-US" sz="1100" b="1" dirty="0">
                <a:highlight>
                  <a:srgbClr val="FFFF00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3.1 Language Modeling</a:t>
            </a:r>
          </a:p>
          <a:p>
            <a:pPr lvl="1"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    3.2 Children’s Book Test</a:t>
            </a:r>
          </a:p>
          <a:p>
            <a:pPr lvl="1"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    3.3 LAMBADA </a:t>
            </a:r>
          </a:p>
          <a:p>
            <a:pPr lvl="1"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    3.4 Winograd Schema Challenge</a:t>
            </a:r>
          </a:p>
          <a:p>
            <a:pPr lvl="1"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    3.5 Reading Comprehension</a:t>
            </a:r>
          </a:p>
          <a:p>
            <a:pPr lvl="1"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    3.6 Summarization</a:t>
            </a:r>
          </a:p>
          <a:p>
            <a:pPr lvl="1"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    3.7 Translation</a:t>
            </a:r>
          </a:p>
          <a:p>
            <a:pPr lvl="1"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    3.8 Question Answering </a:t>
            </a:r>
          </a:p>
          <a:p>
            <a:pPr lvl="1"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4.  Generalization vs Memorization</a:t>
            </a:r>
          </a:p>
          <a:p>
            <a:pPr lvl="1"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5.  Related Work </a:t>
            </a:r>
          </a:p>
          <a:p>
            <a:pPr lvl="1"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6.  Discussion</a:t>
            </a:r>
          </a:p>
          <a:p>
            <a:pPr lvl="1"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7.  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88E24-137C-E7BC-8731-AA72EC601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847" y="746631"/>
            <a:ext cx="4621070" cy="42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46189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2.2 GPT-2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 Architecture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</a:t>
            </a:r>
          </a:p>
        </p:txBody>
      </p:sp>
      <p:pic>
        <p:nvPicPr>
          <p:cNvPr id="2050" name="Picture 2" descr="Architecture">
            <a:extLst>
              <a:ext uri="{FF2B5EF4-FFF2-40B4-BE49-F238E27FC236}">
                <a16:creationId xmlns:a16="http://schemas.microsoft.com/office/drawing/2014/main" id="{F1BCCF17-F657-14BD-D30F-50C40A9FF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89" b="20449"/>
          <a:stretch/>
        </p:blipFill>
        <p:spPr bwMode="auto">
          <a:xfrm>
            <a:off x="5612209" y="130603"/>
            <a:ext cx="1704500" cy="28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Transformer Model - MachineLearningMastery.com">
            <a:extLst>
              <a:ext uri="{FF2B5EF4-FFF2-40B4-BE49-F238E27FC236}">
                <a16:creationId xmlns:a16="http://schemas.microsoft.com/office/drawing/2014/main" id="{665C18EB-D823-179C-B3C9-B1E6D52CB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13" y="845454"/>
            <a:ext cx="3045782" cy="429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F639BC-4F78-4567-0264-26C3E88F3E89}"/>
              </a:ext>
            </a:extLst>
          </p:cNvPr>
          <p:cNvSpPr/>
          <p:nvPr/>
        </p:nvSpPr>
        <p:spPr>
          <a:xfrm>
            <a:off x="2925869" y="937796"/>
            <a:ext cx="1383581" cy="412309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7C9BD-29FD-5386-27D1-CD0D038F7F11}"/>
              </a:ext>
            </a:extLst>
          </p:cNvPr>
          <p:cNvSpPr txBox="1"/>
          <p:nvPr/>
        </p:nvSpPr>
        <p:spPr>
          <a:xfrm>
            <a:off x="4650148" y="3009421"/>
            <a:ext cx="4303729" cy="8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Transformer</a:t>
            </a:r>
            <a:r>
              <a:rPr lang="ko-KR" altLang="en-US" sz="11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Decoder Block</a:t>
            </a:r>
            <a:r>
              <a:rPr lang="ko-KR" altLang="en-US" sz="11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만 사용한 모델 </a:t>
            </a:r>
            <a:endParaRPr lang="en-US" altLang="ko-KR" sz="11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c.f. BERT: Transformer Encoder Block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 </a:t>
            </a:r>
            <a:r>
              <a:rPr lang="en-US" altLang="ko-KR" sz="11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GPT-1</a:t>
            </a:r>
            <a:r>
              <a:rPr lang="ko-KR" altLang="en-US" sz="11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의 구조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따르지만 크게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</a:t>
            </a:r>
            <a:r>
              <a:rPr lang="ko-KR" altLang="en-US" sz="11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차이점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존재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90A52C-BB74-30D8-9977-43D7DCD17BD8}"/>
              </a:ext>
            </a:extLst>
          </p:cNvPr>
          <p:cNvSpPr/>
          <p:nvPr/>
        </p:nvSpPr>
        <p:spPr>
          <a:xfrm>
            <a:off x="2996329" y="3076442"/>
            <a:ext cx="914768" cy="6264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608560-282F-D9D8-CC43-92DD872DF9B0}"/>
              </a:ext>
            </a:extLst>
          </p:cNvPr>
          <p:cNvSpPr/>
          <p:nvPr/>
        </p:nvSpPr>
        <p:spPr>
          <a:xfrm>
            <a:off x="7316709" y="1124513"/>
            <a:ext cx="679007" cy="2206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n-ea"/>
              </a:rPr>
              <a:t>GPT-1</a:t>
            </a:r>
            <a:endParaRPr lang="en-US" sz="1100" dirty="0">
              <a:solidFill>
                <a:schemeClr val="tx1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DBF4E2-C9EB-DBF4-4E02-F6835D58F5E2}"/>
                  </a:ext>
                </a:extLst>
              </p:cNvPr>
              <p:cNvSpPr txBox="1"/>
              <p:nvPr/>
            </p:nvSpPr>
            <p:spPr>
              <a:xfrm>
                <a:off x="4914907" y="3735593"/>
                <a:ext cx="4303729" cy="135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lvl="1" indent="-228600">
                  <a:lnSpc>
                    <a:spcPct val="150000"/>
                  </a:lnSpc>
                  <a:buAutoNum type="arabicPeriod"/>
                </a:pPr>
                <a:r>
                  <a:rPr lang="en-US" altLang="ko-KR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Layer</a:t>
                </a:r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Normalization:</a:t>
                </a:r>
                <a:r>
                  <a:rPr lang="ko-KR" altLang="en-US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각 </a:t>
                </a:r>
                <a:r>
                  <a:rPr lang="en-US" altLang="ko-KR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sub-block</a:t>
                </a:r>
                <a:r>
                  <a:rPr lang="ko-KR" altLang="en-US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입력으로 이동 </a:t>
                </a:r>
                <a:endPara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28600" lvl="1" indent="-228600">
                  <a:lnSpc>
                    <a:spcPct val="150000"/>
                  </a:lnSpc>
                  <a:buAutoNum type="arabicPeriod"/>
                </a:pPr>
                <a:r>
                  <a:rPr lang="en-US" altLang="ko-KR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layer norm </a:t>
                </a:r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추가</a:t>
                </a:r>
                <a:r>
                  <a:rPr lang="en-US" altLang="ko-KR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</a:t>
                </a:r>
                <a:r>
                  <a:rPr lang="en-US" altLang="ko-KR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마지막</a:t>
                </a:r>
                <a:r>
                  <a:rPr lang="en-US" altLang="ko-KR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self-attention block </a:t>
                </a:r>
                <a:r>
                  <a:rPr lang="ko-KR" altLang="en-US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이후로 추가됨</a:t>
                </a:r>
                <a:endPara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28600" lvl="1" indent="-228600">
                  <a:lnSpc>
                    <a:spcPct val="150000"/>
                  </a:lnSpc>
                  <a:buAutoNum type="arabicPeriod"/>
                </a:pPr>
                <a:r>
                  <a:rPr lang="en-US" altLang="ko-KR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Residual layer </a:t>
                </a:r>
                <a:r>
                  <a:rPr lang="ko-KR" altLang="en-US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가중치에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𝑁</m:t>
                        </m:r>
                      </m:e>
                    </m:rad>
                  </m:oMath>
                </a14:m>
                <a:r>
                  <a:rPr lang="ko-KR" altLang="en-US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곱하여 초기화 방법 변경</a:t>
                </a:r>
                <a:endPara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28600" lvl="1" indent="-228600">
                  <a:lnSpc>
                    <a:spcPct val="150000"/>
                  </a:lnSpc>
                  <a:buAutoNum type="arabicPeriod"/>
                </a:pPr>
                <a:r>
                  <a:rPr lang="en-US" altLang="ko-KR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Context size </a:t>
                </a:r>
                <a:r>
                  <a:rPr lang="ko-KR" altLang="en-US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확장</a:t>
                </a:r>
                <a:r>
                  <a:rPr lang="en-US" altLang="ko-KR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12~1024</a:t>
                </a:r>
                <a:r>
                  <a:rPr lang="ko-KR" altLang="en-US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 </a:t>
                </a:r>
                <a:r>
                  <a:rPr lang="en-US" altLang="ko-KR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token</a:t>
                </a:r>
              </a:p>
              <a:p>
                <a:pPr marL="228600" lvl="1" indent="-228600">
                  <a:lnSpc>
                    <a:spcPct val="150000"/>
                  </a:lnSpc>
                  <a:buAutoNum type="arabicPeriod"/>
                </a:pPr>
                <a:r>
                  <a:rPr lang="en-US" altLang="ko-KR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Batch</a:t>
                </a:r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size:</a:t>
                </a:r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512</a:t>
                </a:r>
                <a:r>
                  <a:rPr lang="ko-KR" altLang="en-US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증가</a:t>
                </a:r>
                <a:endPara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DBF4E2-C9EB-DBF4-4E02-F6835D58F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7" y="3735593"/>
                <a:ext cx="4303729" cy="1356140"/>
              </a:xfrm>
              <a:prstGeom prst="rect">
                <a:avLst/>
              </a:prstGeom>
              <a:blipFill>
                <a:blip r:embed="rId6"/>
                <a:stretch>
                  <a:fillRect b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5C48E79-000C-2341-AF81-0DBC6834C570}"/>
              </a:ext>
            </a:extLst>
          </p:cNvPr>
          <p:cNvSpPr/>
          <p:nvPr/>
        </p:nvSpPr>
        <p:spPr>
          <a:xfrm>
            <a:off x="3509790" y="3903790"/>
            <a:ext cx="799660" cy="4033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DFC068-8F57-383C-03C0-9D2E24FF802E}"/>
                  </a:ext>
                </a:extLst>
              </p:cNvPr>
              <p:cNvSpPr txBox="1"/>
              <p:nvPr/>
            </p:nvSpPr>
            <p:spPr>
              <a:xfrm>
                <a:off x="1408974" y="795674"/>
                <a:ext cx="7461892" cy="1999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언어 모델의 입력</a:t>
                </a:r>
                <a:r>
                  <a:rPr lang="en-US" altLang="ko-KR" sz="1200" dirty="0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200" dirty="0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토큰화 </a:t>
                </a: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어떠한 문자열에 대해서도 확률 계산하기 위함</a:t>
                </a: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dirty="0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Byte Pair Encoding (BPE): </a:t>
                </a:r>
                <a:r>
                  <a:rPr lang="ko-KR" altLang="en-US" sz="1200" dirty="0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글자</a:t>
                </a:r>
                <a:r>
                  <a:rPr lang="en-US" sz="1200" dirty="0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(byte)</a:t>
                </a:r>
                <a:r>
                  <a:rPr lang="ko-KR" altLang="en-US" sz="1200" dirty="0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단어의 중간 단위로</a:t>
                </a:r>
                <a:r>
                  <a:rPr lang="en-US" altLang="ko-KR" sz="1200" dirty="0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en-US" altLang="ko-KR" sz="1200" dirty="0" err="1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subword</a:t>
                </a:r>
                <a:r>
                  <a:rPr lang="en-US" altLang="ko-KR" sz="1200" dirty="0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dirty="0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기반의 인코딩 방법</a:t>
                </a:r>
                <a:endParaRPr lang="en-US" altLang="ko-KR" sz="1200" dirty="0"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BPE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장점</a:t>
                </a: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자주 등장하는 </a:t>
                </a: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symbol sequence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단어 수준 입력과 자주 등장하지 않는 </a:t>
                </a: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symbol sequence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글자 수준 입력을 적절히 보간 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Byte 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시퀀스를 위한 </a:t>
                </a: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BPE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적용하기 위해 </a:t>
                </a:r>
                <a:r>
                  <a:rPr lang="ko-KR" altLang="en-US" sz="1200" dirty="0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문자 수준 이상의 병합 허용 </a:t>
                </a:r>
                <a:r>
                  <a:rPr lang="en-US" altLang="ko-KR" sz="1200" dirty="0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 </a:t>
                </a:r>
                <a:r>
                  <a:rPr lang="en-US" altLang="ko-KR" sz="1200" dirty="0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 vocabulary</a:t>
                </a:r>
                <a:r>
                  <a:rPr lang="ko-KR" altLang="en-US" sz="1200" dirty="0"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 공간을 최적으로 활용 </a:t>
                </a:r>
                <a:endParaRPr lang="en-US" altLang="ko-KR" sz="1200" dirty="0"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       Byte 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수준의 </a:t>
                </a: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BPE 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문제점 개선 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           ex)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  <a:sym typeface="Wingdings" panose="05000000000000000000" pitchFamily="2" charset="2"/>
                          </a:rPr>
                          <m:t>𝑑𝑜𝑔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  <a:sym typeface="Wingdings" panose="05000000000000000000" pitchFamily="2" charset="2"/>
                          </a:rPr>
                          <m:t>.,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  <a:sym typeface="Wingdings" panose="05000000000000000000" pitchFamily="2" charset="2"/>
                          </a:rPr>
                          <m:t>𝑑𝑜𝑔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  <a:sym typeface="Wingdings" panose="05000000000000000000" pitchFamily="2" charset="2"/>
                          </a:rPr>
                          <m:t>?,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  <a:sym typeface="Wingdings" panose="05000000000000000000" pitchFamily="2" charset="2"/>
                          </a:rPr>
                          <m:t>𝑑𝑜𝑔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  <a:sym typeface="Wingdings" panose="05000000000000000000" pitchFamily="2" charset="2"/>
                          </a:rPr>
                          <m:t>!</m:t>
                        </m:r>
                      </m:e>
                    </m:d>
                  </m:oMath>
                </a14:m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등의 유의미하지 않은 </a:t>
                </a: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variation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추가하는 경향 크기 때문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DFC068-8F57-383C-03C0-9D2E24FF8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4" y="795674"/>
                <a:ext cx="7461892" cy="1999009"/>
              </a:xfrm>
              <a:prstGeom prst="rect">
                <a:avLst/>
              </a:prstGeom>
              <a:blipFill>
                <a:blip r:embed="rId4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F8AB49D0-B7E2-911E-DA7F-E52E81F48139}"/>
              </a:ext>
            </a:extLst>
          </p:cNvPr>
          <p:cNvSpPr txBox="1"/>
          <p:nvPr/>
        </p:nvSpPr>
        <p:spPr>
          <a:xfrm>
            <a:off x="1408974" y="306875"/>
            <a:ext cx="746189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2.2 GPT-2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Input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Representation [Byte Pair Encoding] 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0B9E5-49AF-D3A6-35CE-43B7FB422DB3}"/>
                  </a:ext>
                </a:extLst>
              </p:cNvPr>
              <p:cNvSpPr txBox="1"/>
              <p:nvPr/>
            </p:nvSpPr>
            <p:spPr>
              <a:xfrm>
                <a:off x="1588883" y="3078159"/>
                <a:ext cx="32206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𝑉𝑜𝑐𝑎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𝑐𝑎𝑝𝑎𝑏𝑙𝑒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0B9E5-49AF-D3A6-35CE-43B7FB42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83" y="3078159"/>
                <a:ext cx="3220689" cy="215444"/>
              </a:xfrm>
              <a:prstGeom prst="rect">
                <a:avLst/>
              </a:prstGeom>
              <a:blipFill>
                <a:blip r:embed="rId5"/>
                <a:stretch>
                  <a:fillRect l="-75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235A2A-EB8C-3EFE-3694-6D2BC0B38EF4}"/>
                  </a:ext>
                </a:extLst>
              </p:cNvPr>
              <p:cNvSpPr txBox="1"/>
              <p:nvPr/>
            </p:nvSpPr>
            <p:spPr>
              <a:xfrm>
                <a:off x="1588883" y="3727316"/>
                <a:ext cx="25687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𝑉𝑜𝑐𝑎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235A2A-EB8C-3EFE-3694-6D2BC0B38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83" y="3727316"/>
                <a:ext cx="2568717" cy="215444"/>
              </a:xfrm>
              <a:prstGeom prst="rect">
                <a:avLst/>
              </a:prstGeom>
              <a:blipFill>
                <a:blip r:embed="rId6"/>
                <a:stretch>
                  <a:fillRect l="-950" r="-19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C1ED27-FB12-58E5-2C16-9EE7A0C2F7FD}"/>
                  </a:ext>
                </a:extLst>
              </p:cNvPr>
              <p:cNvSpPr txBox="1"/>
              <p:nvPr/>
            </p:nvSpPr>
            <p:spPr>
              <a:xfrm>
                <a:off x="1588883" y="4372845"/>
                <a:ext cx="34697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𝑉𝑜𝑐𝑎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𝐵𝑃𝐸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C1ED27-FB12-58E5-2C16-9EE7A0C2F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83" y="4372845"/>
                <a:ext cx="3469732" cy="215444"/>
              </a:xfrm>
              <a:prstGeom prst="rect">
                <a:avLst/>
              </a:prstGeom>
              <a:blipFill>
                <a:blip r:embed="rId7"/>
                <a:stretch>
                  <a:fillRect l="-527" r="-123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20D587-ADA4-CE3C-DB12-B9C62583C170}"/>
              </a:ext>
            </a:extLst>
          </p:cNvPr>
          <p:cNvSpPr txBox="1"/>
          <p:nvPr/>
        </p:nvSpPr>
        <p:spPr>
          <a:xfrm>
            <a:off x="5058615" y="3017373"/>
            <a:ext cx="3812251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apple, available, capable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구성된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word vocabulary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DC0978-5F4C-12E4-3A9B-C2883E817B7B}"/>
              </a:ext>
            </a:extLst>
          </p:cNvPr>
          <p:cNvSpPr txBox="1"/>
          <p:nvPr/>
        </p:nvSpPr>
        <p:spPr>
          <a:xfrm>
            <a:off x="5139918" y="3666530"/>
            <a:ext cx="3812251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Character vocabulary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B3129-1A15-E59D-7AD0-04C06B6E3EDF}"/>
              </a:ext>
            </a:extLst>
          </p:cNvPr>
          <p:cNvSpPr txBox="1"/>
          <p:nvPr/>
        </p:nvSpPr>
        <p:spPr>
          <a:xfrm>
            <a:off x="5139919" y="4312059"/>
            <a:ext cx="3812252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le,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ble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able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자주 등장하는 문자 쌍을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character vocabulary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greedy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하게 추가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375BF3-5577-44DC-4731-1CCA87D13C37}"/>
              </a:ext>
            </a:extLst>
          </p:cNvPr>
          <p:cNvCxnSpPr/>
          <p:nvPr/>
        </p:nvCxnSpPr>
        <p:spPr>
          <a:xfrm>
            <a:off x="2697933" y="3985439"/>
            <a:ext cx="1348966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CD3239-B065-AC4E-D5F5-D44B0A977343}"/>
              </a:ext>
            </a:extLst>
          </p:cNvPr>
          <p:cNvCxnSpPr/>
          <p:nvPr/>
        </p:nvCxnSpPr>
        <p:spPr>
          <a:xfrm>
            <a:off x="2688880" y="4628529"/>
            <a:ext cx="1348966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DA2017-61A2-95AE-ADB8-2391912494CC}"/>
              </a:ext>
            </a:extLst>
          </p:cNvPr>
          <p:cNvCxnSpPr>
            <a:cxnSpLocks/>
          </p:cNvCxnSpPr>
          <p:nvPr/>
        </p:nvCxnSpPr>
        <p:spPr>
          <a:xfrm>
            <a:off x="2975906" y="3304683"/>
            <a:ext cx="2685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D49404-A009-D14C-F149-7CD342182B94}"/>
              </a:ext>
            </a:extLst>
          </p:cNvPr>
          <p:cNvCxnSpPr>
            <a:cxnSpLocks/>
          </p:cNvCxnSpPr>
          <p:nvPr/>
        </p:nvCxnSpPr>
        <p:spPr>
          <a:xfrm>
            <a:off x="3752996" y="3303176"/>
            <a:ext cx="2685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B8A09A-B868-BFFB-44E6-3056BB654CD7}"/>
              </a:ext>
            </a:extLst>
          </p:cNvPr>
          <p:cNvCxnSpPr>
            <a:cxnSpLocks/>
          </p:cNvCxnSpPr>
          <p:nvPr/>
        </p:nvCxnSpPr>
        <p:spPr>
          <a:xfrm>
            <a:off x="4367113" y="3301667"/>
            <a:ext cx="367849" cy="1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9B8048-5B19-8296-8895-1CB10DE58E66}"/>
              </a:ext>
            </a:extLst>
          </p:cNvPr>
          <p:cNvCxnSpPr>
            <a:cxnSpLocks/>
          </p:cNvCxnSpPr>
          <p:nvPr/>
        </p:nvCxnSpPr>
        <p:spPr>
          <a:xfrm>
            <a:off x="4098527" y="4617735"/>
            <a:ext cx="8899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2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46189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2.2 GPT-2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Experiment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FC068-8F57-383C-03C0-9D2E24FF802E}"/>
              </a:ext>
            </a:extLst>
          </p:cNvPr>
          <p:cNvSpPr txBox="1"/>
          <p:nvPr/>
        </p:nvSpPr>
        <p:spPr>
          <a:xfrm>
            <a:off x="1497938" y="3021730"/>
            <a:ext cx="7508937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One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Billion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Word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Benchmark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저조한 성능 보였지만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외의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</a:t>
            </a:r>
            <a:r>
              <a:rPr lang="ko-KR" altLang="en-US" sz="12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어떤 </a:t>
            </a:r>
            <a:r>
              <a:rPr lang="en-US" altLang="ko-KR" sz="12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fine-tuning</a:t>
            </a:r>
            <a:r>
              <a:rPr lang="ko-KR" altLang="en-US" sz="12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도 거치지 않고 </a:t>
            </a:r>
            <a:r>
              <a:rPr lang="en-US" altLang="ko-KR" sz="12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zero-shot </a:t>
            </a:r>
            <a:r>
              <a:rPr lang="ko-KR" altLang="en-US" sz="12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환경에서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중의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개에서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SOTA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달성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5158A1-64B1-EB21-716C-E94A9F337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74" y="926148"/>
            <a:ext cx="7508938" cy="17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CB3789-2587-2F51-5868-AC21DBF71714}"/>
              </a:ext>
            </a:extLst>
          </p:cNvPr>
          <p:cNvSpPr/>
          <p:nvPr/>
        </p:nvSpPr>
        <p:spPr>
          <a:xfrm>
            <a:off x="2163779" y="1367074"/>
            <a:ext cx="6020555" cy="121373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61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596</Words>
  <Application>Microsoft Office PowerPoint</Application>
  <PresentationFormat>On-screen Show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NanumGothic ExtraBold</vt:lpstr>
      <vt:lpstr>나눔고딕</vt:lpstr>
      <vt:lpstr>맑은 고딕</vt:lpstr>
      <vt:lpstr>Arial</vt:lpstr>
      <vt:lpstr>Cambria Math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Yumin Kim</cp:lastModifiedBy>
  <cp:revision>1</cp:revision>
  <dcterms:modified xsi:type="dcterms:W3CDTF">2023-05-22T10:06:13Z</dcterms:modified>
</cp:coreProperties>
</file>