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1" autoAdjust="0"/>
    <p:restoredTop sz="90059" autoAdjust="0"/>
  </p:normalViewPr>
  <p:slideViewPr>
    <p:cSldViewPr snapToGrid="0">
      <p:cViewPr varScale="1">
        <p:scale>
          <a:sx n="103" d="100"/>
          <a:sy n="103" d="100"/>
        </p:scale>
        <p:origin x="120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in Kim" userId="641eb8d2ba5d4e3d" providerId="LiveId" clId="{5129D1E5-EBF1-4494-876B-830CF0829B44}"/>
    <pc:docChg chg="undo redo custSel addSld delSld modSld sldOrd">
      <pc:chgData name="Yumin Kim" userId="641eb8d2ba5d4e3d" providerId="LiveId" clId="{5129D1E5-EBF1-4494-876B-830CF0829B44}" dt="2023-05-15T11:04:45.943" v="10453" actId="1036"/>
      <pc:docMkLst>
        <pc:docMk/>
      </pc:docMkLst>
      <pc:sldChg chg="addSp delSp modSp mod">
        <pc:chgData name="Yumin Kim" userId="641eb8d2ba5d4e3d" providerId="LiveId" clId="{5129D1E5-EBF1-4494-876B-830CF0829B44}" dt="2023-05-15T06:29:38.207" v="521" actId="20577"/>
        <pc:sldMkLst>
          <pc:docMk/>
          <pc:sldMk cId="0" sldId="257"/>
        </pc:sldMkLst>
        <pc:spChg chg="del">
          <ac:chgData name="Yumin Kim" userId="641eb8d2ba5d4e3d" providerId="LiveId" clId="{5129D1E5-EBF1-4494-876B-830CF0829B44}" dt="2023-05-15T06:04:29.038" v="157" actId="478"/>
          <ac:spMkLst>
            <pc:docMk/>
            <pc:sldMk cId="0" sldId="257"/>
            <ac:spMk id="65" creationId="{00000000-0000-0000-0000-000000000000}"/>
          </ac:spMkLst>
        </pc:spChg>
        <pc:spChg chg="mod">
          <ac:chgData name="Yumin Kim" userId="641eb8d2ba5d4e3d" providerId="LiveId" clId="{5129D1E5-EBF1-4494-876B-830CF0829B44}" dt="2023-05-15T06:29:38.207" v="521" actId="20577"/>
          <ac:spMkLst>
            <pc:docMk/>
            <pc:sldMk cId="0" sldId="257"/>
            <ac:spMk id="67" creationId="{00000000-0000-0000-0000-000000000000}"/>
          </ac:spMkLst>
        </pc:spChg>
        <pc:picChg chg="add del mod">
          <ac:chgData name="Yumin Kim" userId="641eb8d2ba5d4e3d" providerId="LiveId" clId="{5129D1E5-EBF1-4494-876B-830CF0829B44}" dt="2023-05-15T06:28:30.314" v="489" actId="478"/>
          <ac:picMkLst>
            <pc:docMk/>
            <pc:sldMk cId="0" sldId="257"/>
            <ac:picMk id="3" creationId="{46F3189C-9EAA-09D9-FA3E-26DE95C2F35F}"/>
          </ac:picMkLst>
        </pc:picChg>
        <pc:picChg chg="add mod">
          <ac:chgData name="Yumin Kim" userId="641eb8d2ba5d4e3d" providerId="LiveId" clId="{5129D1E5-EBF1-4494-876B-830CF0829B44}" dt="2023-05-15T06:29:10.117" v="499" actId="14100"/>
          <ac:picMkLst>
            <pc:docMk/>
            <pc:sldMk cId="0" sldId="257"/>
            <ac:picMk id="5" creationId="{483C0AA0-980C-A5DA-2116-751B718D8664}"/>
          </ac:picMkLst>
        </pc:picChg>
      </pc:sldChg>
      <pc:sldChg chg="addSp delSp modSp mod">
        <pc:chgData name="Yumin Kim" userId="641eb8d2ba5d4e3d" providerId="LiveId" clId="{5129D1E5-EBF1-4494-876B-830CF0829B44}" dt="2023-05-15T10:48:27.541" v="8015" actId="1035"/>
        <pc:sldMkLst>
          <pc:docMk/>
          <pc:sldMk cId="0" sldId="258"/>
        </pc:sldMkLst>
        <pc:spChg chg="add del mod">
          <ac:chgData name="Yumin Kim" userId="641eb8d2ba5d4e3d" providerId="LiveId" clId="{5129D1E5-EBF1-4494-876B-830CF0829B44}" dt="2023-05-15T06:10:08.040" v="363"/>
          <ac:spMkLst>
            <pc:docMk/>
            <pc:sldMk cId="0" sldId="258"/>
            <ac:spMk id="2" creationId="{642A5D0C-1182-DC62-5003-D48938D48CF0}"/>
          </ac:spMkLst>
        </pc:spChg>
        <pc:spChg chg="add del mod">
          <ac:chgData name="Yumin Kim" userId="641eb8d2ba5d4e3d" providerId="LiveId" clId="{5129D1E5-EBF1-4494-876B-830CF0829B44}" dt="2023-05-15T10:48:27.541" v="8015" actId="1035"/>
          <ac:spMkLst>
            <pc:docMk/>
            <pc:sldMk cId="0" sldId="258"/>
            <ac:spMk id="3" creationId="{E33406BF-B150-8CC5-FA9C-0208D133D58C}"/>
          </ac:spMkLst>
        </pc:spChg>
        <pc:spChg chg="add mod">
          <ac:chgData name="Yumin Kim" userId="641eb8d2ba5d4e3d" providerId="LiveId" clId="{5129D1E5-EBF1-4494-876B-830CF0829B44}" dt="2023-05-15T10:48:26.006" v="8012" actId="1036"/>
          <ac:spMkLst>
            <pc:docMk/>
            <pc:sldMk cId="0" sldId="258"/>
            <ac:spMk id="6" creationId="{0673A728-7054-2EDF-93AE-6C159C390250}"/>
          </ac:spMkLst>
        </pc:spChg>
        <pc:picChg chg="add mod">
          <ac:chgData name="Yumin Kim" userId="641eb8d2ba5d4e3d" providerId="LiveId" clId="{5129D1E5-EBF1-4494-876B-830CF0829B44}" dt="2023-05-15T10:48:26.006" v="8012" actId="1036"/>
          <ac:picMkLst>
            <pc:docMk/>
            <pc:sldMk cId="0" sldId="258"/>
            <ac:picMk id="5" creationId="{CF14B472-0714-C2BB-B8E5-4D939590F033}"/>
          </ac:picMkLst>
        </pc:picChg>
        <pc:picChg chg="add mod">
          <ac:chgData name="Yumin Kim" userId="641eb8d2ba5d4e3d" providerId="LiveId" clId="{5129D1E5-EBF1-4494-876B-830CF0829B44}" dt="2023-05-15T07:15:03.037" v="2606" actId="14100"/>
          <ac:picMkLst>
            <pc:docMk/>
            <pc:sldMk cId="0" sldId="258"/>
            <ac:picMk id="7" creationId="{8B9A45F6-9D2B-BC63-C515-53CC66B79399}"/>
          </ac:picMkLst>
        </pc:picChg>
      </pc:sldChg>
      <pc:sldChg chg="addSp delSp modSp mod">
        <pc:chgData name="Yumin Kim" userId="641eb8d2ba5d4e3d" providerId="LiveId" clId="{5129D1E5-EBF1-4494-876B-830CF0829B44}" dt="2023-05-15T07:54:31.753" v="4680" actId="20577"/>
        <pc:sldMkLst>
          <pc:docMk/>
          <pc:sldMk cId="0" sldId="259"/>
        </pc:sldMkLst>
        <pc:spChg chg="add del mod">
          <ac:chgData name="Yumin Kim" userId="641eb8d2ba5d4e3d" providerId="LiveId" clId="{5129D1E5-EBF1-4494-876B-830CF0829B44}" dt="2023-05-15T06:30:23.472" v="612"/>
          <ac:spMkLst>
            <pc:docMk/>
            <pc:sldMk cId="0" sldId="259"/>
            <ac:spMk id="2" creationId="{680A3F75-C3DB-C3B5-FAC8-700128237EF0}"/>
          </ac:spMkLst>
        </pc:spChg>
        <pc:spChg chg="add del mod">
          <ac:chgData name="Yumin Kim" userId="641eb8d2ba5d4e3d" providerId="LiveId" clId="{5129D1E5-EBF1-4494-876B-830CF0829B44}" dt="2023-05-15T06:38:14.016" v="621" actId="478"/>
          <ac:spMkLst>
            <pc:docMk/>
            <pc:sldMk cId="0" sldId="259"/>
            <ac:spMk id="3" creationId="{B86E3C80-436D-21A0-2F55-4AAA1DDD0A29}"/>
          </ac:spMkLst>
        </pc:spChg>
        <pc:spChg chg="add del mod">
          <ac:chgData name="Yumin Kim" userId="641eb8d2ba5d4e3d" providerId="LiveId" clId="{5129D1E5-EBF1-4494-876B-830CF0829B44}" dt="2023-05-15T06:45:10.510" v="911" actId="478"/>
          <ac:spMkLst>
            <pc:docMk/>
            <pc:sldMk cId="0" sldId="259"/>
            <ac:spMk id="5" creationId="{2729AE94-140D-D006-933D-CE7232EF5A73}"/>
          </ac:spMkLst>
        </pc:spChg>
        <pc:spChg chg="add mod">
          <ac:chgData name="Yumin Kim" userId="641eb8d2ba5d4e3d" providerId="LiveId" clId="{5129D1E5-EBF1-4494-876B-830CF0829B44}" dt="2023-05-15T07:50:47.875" v="4612" actId="13926"/>
          <ac:spMkLst>
            <pc:docMk/>
            <pc:sldMk cId="0" sldId="259"/>
            <ac:spMk id="6" creationId="{163BB110-578E-13CA-D37B-7AE30C8DD59C}"/>
          </ac:spMkLst>
        </pc:spChg>
        <pc:spChg chg="add mod">
          <ac:chgData name="Yumin Kim" userId="641eb8d2ba5d4e3d" providerId="LiveId" clId="{5129D1E5-EBF1-4494-876B-830CF0829B44}" dt="2023-05-15T07:01:22.441" v="2289" actId="1036"/>
          <ac:spMkLst>
            <pc:docMk/>
            <pc:sldMk cId="0" sldId="259"/>
            <ac:spMk id="7" creationId="{54297521-64F9-142F-9679-21B700DE4514}"/>
          </ac:spMkLst>
        </pc:spChg>
        <pc:spChg chg="add del mod">
          <ac:chgData name="Yumin Kim" userId="641eb8d2ba5d4e3d" providerId="LiveId" clId="{5129D1E5-EBF1-4494-876B-830CF0829B44}" dt="2023-05-15T06:50:55.546" v="1276"/>
          <ac:spMkLst>
            <pc:docMk/>
            <pc:sldMk cId="0" sldId="259"/>
            <ac:spMk id="8" creationId="{553E5590-93BC-90AC-BCCD-91F68D3B1B5D}"/>
          </ac:spMkLst>
        </pc:spChg>
        <pc:spChg chg="add mod">
          <ac:chgData name="Yumin Kim" userId="641eb8d2ba5d4e3d" providerId="LiveId" clId="{5129D1E5-EBF1-4494-876B-830CF0829B44}" dt="2023-05-15T07:07:08.689" v="2372"/>
          <ac:spMkLst>
            <pc:docMk/>
            <pc:sldMk cId="0" sldId="259"/>
            <ac:spMk id="9" creationId="{0E46B53F-A08D-A983-3374-B85D7FE21BE4}"/>
          </ac:spMkLst>
        </pc:spChg>
        <pc:spChg chg="mod">
          <ac:chgData name="Yumin Kim" userId="641eb8d2ba5d4e3d" providerId="LiveId" clId="{5129D1E5-EBF1-4494-876B-830CF0829B44}" dt="2023-05-15T07:54:31.753" v="4680" actId="20577"/>
          <ac:spMkLst>
            <pc:docMk/>
            <pc:sldMk cId="0" sldId="259"/>
            <ac:spMk id="83" creationId="{00000000-0000-0000-0000-000000000000}"/>
          </ac:spMkLst>
        </pc:spChg>
        <pc:graphicFrameChg chg="add del mod modGraphic">
          <ac:chgData name="Yumin Kim" userId="641eb8d2ba5d4e3d" providerId="LiveId" clId="{5129D1E5-EBF1-4494-876B-830CF0829B44}" dt="2023-05-15T06:44:36.651" v="903" actId="478"/>
          <ac:graphicFrameMkLst>
            <pc:docMk/>
            <pc:sldMk cId="0" sldId="259"/>
            <ac:graphicFrameMk id="4" creationId="{0BB4AB9C-77C1-AFB6-EE46-52EAD43C233A}"/>
          </ac:graphicFrameMkLst>
        </pc:graphicFrameChg>
        <pc:picChg chg="add mod">
          <ac:chgData name="Yumin Kim" userId="641eb8d2ba5d4e3d" providerId="LiveId" clId="{5129D1E5-EBF1-4494-876B-830CF0829B44}" dt="2023-05-15T07:15:41.793" v="2648" actId="1038"/>
          <ac:picMkLst>
            <pc:docMk/>
            <pc:sldMk cId="0" sldId="259"/>
            <ac:picMk id="10" creationId="{2B87E499-14E5-956E-74E2-5041B035089B}"/>
          </ac:picMkLst>
        </pc:picChg>
        <pc:picChg chg="add del mod">
          <ac:chgData name="Yumin Kim" userId="641eb8d2ba5d4e3d" providerId="LiveId" clId="{5129D1E5-EBF1-4494-876B-830CF0829B44}" dt="2023-05-15T07:14:54.188" v="2603" actId="478"/>
          <ac:picMkLst>
            <pc:docMk/>
            <pc:sldMk cId="0" sldId="259"/>
            <ac:picMk id="1026" creationId="{AEE94FD1-965E-8375-478C-6D61BA8AA892}"/>
          </ac:picMkLst>
        </pc:picChg>
      </pc:sldChg>
      <pc:sldChg chg="addSp delSp modSp add mod modNotesTx">
        <pc:chgData name="Yumin Kim" userId="641eb8d2ba5d4e3d" providerId="LiveId" clId="{5129D1E5-EBF1-4494-876B-830CF0829B44}" dt="2023-05-15T10:35:47.779" v="7294" actId="2711"/>
        <pc:sldMkLst>
          <pc:docMk/>
          <pc:sldMk cId="3445130949" sldId="260"/>
        </pc:sldMkLst>
        <pc:spChg chg="add mod">
          <ac:chgData name="Yumin Kim" userId="641eb8d2ba5d4e3d" providerId="LiveId" clId="{5129D1E5-EBF1-4494-876B-830CF0829B44}" dt="2023-05-15T07:54:28.540" v="4679" actId="20577"/>
          <ac:spMkLst>
            <pc:docMk/>
            <pc:sldMk cId="3445130949" sldId="260"/>
            <ac:spMk id="2" creationId="{C3240E2C-B093-137D-71A7-19C382DFD245}"/>
          </ac:spMkLst>
        </pc:spChg>
        <pc:spChg chg="mod">
          <ac:chgData name="Yumin Kim" userId="641eb8d2ba5d4e3d" providerId="LiveId" clId="{5129D1E5-EBF1-4494-876B-830CF0829B44}" dt="2023-05-15T07:42:57.719" v="4442" actId="13926"/>
          <ac:spMkLst>
            <pc:docMk/>
            <pc:sldMk cId="3445130949" sldId="260"/>
            <ac:spMk id="3" creationId="{E33406BF-B150-8CC5-FA9C-0208D133D58C}"/>
          </ac:spMkLst>
        </pc:spChg>
        <pc:spChg chg="del">
          <ac:chgData name="Yumin Kim" userId="641eb8d2ba5d4e3d" providerId="LiveId" clId="{5129D1E5-EBF1-4494-876B-830CF0829B44}" dt="2023-05-15T06:40:00.631" v="676" actId="478"/>
          <ac:spMkLst>
            <pc:docMk/>
            <pc:sldMk cId="3445130949" sldId="260"/>
            <ac:spMk id="6" creationId="{0673A728-7054-2EDF-93AE-6C159C390250}"/>
          </ac:spMkLst>
        </pc:spChg>
        <pc:spChg chg="add mod">
          <ac:chgData name="Yumin Kim" userId="641eb8d2ba5d4e3d" providerId="LiveId" clId="{5129D1E5-EBF1-4494-876B-830CF0829B44}" dt="2023-05-15T07:43:02.171" v="4443" actId="13926"/>
          <ac:spMkLst>
            <pc:docMk/>
            <pc:sldMk cId="3445130949" sldId="260"/>
            <ac:spMk id="10" creationId="{4C6AE433-817B-A360-4FEB-E780A69F5221}"/>
          </ac:spMkLst>
        </pc:spChg>
        <pc:spChg chg="add mod">
          <ac:chgData name="Yumin Kim" userId="641eb8d2ba5d4e3d" providerId="LiveId" clId="{5129D1E5-EBF1-4494-876B-830CF0829B44}" dt="2023-05-15T09:18:00.066" v="5122" actId="1037"/>
          <ac:spMkLst>
            <pc:docMk/>
            <pc:sldMk cId="3445130949" sldId="260"/>
            <ac:spMk id="11" creationId="{8B91B4D0-94B5-ADDA-0779-B96950D8A2B3}"/>
          </ac:spMkLst>
        </pc:spChg>
        <pc:spChg chg="add mod">
          <ac:chgData name="Yumin Kim" userId="641eb8d2ba5d4e3d" providerId="LiveId" clId="{5129D1E5-EBF1-4494-876B-830CF0829B44}" dt="2023-05-15T09:18:00.066" v="5122" actId="1037"/>
          <ac:spMkLst>
            <pc:docMk/>
            <pc:sldMk cId="3445130949" sldId="260"/>
            <ac:spMk id="12" creationId="{039FC418-4F7F-0FFF-7AF5-9087B3234A73}"/>
          </ac:spMkLst>
        </pc:spChg>
        <pc:spChg chg="add del">
          <ac:chgData name="Yumin Kim" userId="641eb8d2ba5d4e3d" providerId="LiveId" clId="{5129D1E5-EBF1-4494-876B-830CF0829B44}" dt="2023-05-15T07:28:06.211" v="3447" actId="11529"/>
          <ac:spMkLst>
            <pc:docMk/>
            <pc:sldMk cId="3445130949" sldId="260"/>
            <ac:spMk id="13" creationId="{3ECC3686-C627-5C5A-E9A6-8B2F9F8B0A9E}"/>
          </ac:spMkLst>
        </pc:spChg>
        <pc:spChg chg="add mod">
          <ac:chgData name="Yumin Kim" userId="641eb8d2ba5d4e3d" providerId="LiveId" clId="{5129D1E5-EBF1-4494-876B-830CF0829B44}" dt="2023-05-15T07:28:57.895" v="3480" actId="1038"/>
          <ac:spMkLst>
            <pc:docMk/>
            <pc:sldMk cId="3445130949" sldId="260"/>
            <ac:spMk id="14" creationId="{F1C6F9E3-2BD9-70D7-C4AB-576CD7ECE8CD}"/>
          </ac:spMkLst>
        </pc:spChg>
        <pc:spChg chg="add mod">
          <ac:chgData name="Yumin Kim" userId="641eb8d2ba5d4e3d" providerId="LiveId" clId="{5129D1E5-EBF1-4494-876B-830CF0829B44}" dt="2023-05-15T10:35:40.504" v="7293" actId="2711"/>
          <ac:spMkLst>
            <pc:docMk/>
            <pc:sldMk cId="3445130949" sldId="260"/>
            <ac:spMk id="15" creationId="{F8046D81-F49F-8BD1-F065-3B33FA53D289}"/>
          </ac:spMkLst>
        </pc:spChg>
        <pc:spChg chg="add mod">
          <ac:chgData name="Yumin Kim" userId="641eb8d2ba5d4e3d" providerId="LiveId" clId="{5129D1E5-EBF1-4494-876B-830CF0829B44}" dt="2023-05-15T10:35:47.779" v="7294" actId="2711"/>
          <ac:spMkLst>
            <pc:docMk/>
            <pc:sldMk cId="3445130949" sldId="260"/>
            <ac:spMk id="16" creationId="{BE17B443-85EB-C38B-86AB-FF88033FE7C6}"/>
          </ac:spMkLst>
        </pc:spChg>
        <pc:spChg chg="del mod">
          <ac:chgData name="Yumin Kim" userId="641eb8d2ba5d4e3d" providerId="LiveId" clId="{5129D1E5-EBF1-4494-876B-830CF0829B44}" dt="2023-05-15T07:02:07.918" v="2290" actId="478"/>
          <ac:spMkLst>
            <pc:docMk/>
            <pc:sldMk cId="3445130949" sldId="260"/>
            <ac:spMk id="75" creationId="{00000000-0000-0000-0000-000000000000}"/>
          </ac:spMkLst>
        </pc:spChg>
        <pc:picChg chg="del">
          <ac:chgData name="Yumin Kim" userId="641eb8d2ba5d4e3d" providerId="LiveId" clId="{5129D1E5-EBF1-4494-876B-830CF0829B44}" dt="2023-05-15T06:39:59.378" v="675" actId="478"/>
          <ac:picMkLst>
            <pc:docMk/>
            <pc:sldMk cId="3445130949" sldId="260"/>
            <ac:picMk id="5" creationId="{CF14B472-0714-C2BB-B8E5-4D939590F033}"/>
          </ac:picMkLst>
        </pc:picChg>
        <pc:picChg chg="add mod">
          <ac:chgData name="Yumin Kim" userId="641eb8d2ba5d4e3d" providerId="LiveId" clId="{5129D1E5-EBF1-4494-876B-830CF0829B44}" dt="2023-05-15T07:26:09.557" v="3389" actId="1076"/>
          <ac:picMkLst>
            <pc:docMk/>
            <pc:sldMk cId="3445130949" sldId="260"/>
            <ac:picMk id="7" creationId="{BA7041E3-06EC-1268-4CB0-21AE35A9F97C}"/>
          </ac:picMkLst>
        </pc:picChg>
        <pc:picChg chg="add mod modCrop">
          <ac:chgData name="Yumin Kim" userId="641eb8d2ba5d4e3d" providerId="LiveId" clId="{5129D1E5-EBF1-4494-876B-830CF0829B44}" dt="2023-05-15T09:18:00.066" v="5122" actId="1037"/>
          <ac:picMkLst>
            <pc:docMk/>
            <pc:sldMk cId="3445130949" sldId="260"/>
            <ac:picMk id="9" creationId="{4ED1A576-CB07-3CFF-7F07-22E6DD4A0737}"/>
          </ac:picMkLst>
        </pc:picChg>
        <pc:picChg chg="add del mod">
          <ac:chgData name="Yumin Kim" userId="641eb8d2ba5d4e3d" providerId="LiveId" clId="{5129D1E5-EBF1-4494-876B-830CF0829B44}" dt="2023-05-15T07:15:12.471" v="2607" actId="478"/>
          <ac:picMkLst>
            <pc:docMk/>
            <pc:sldMk cId="3445130949" sldId="260"/>
            <ac:picMk id="2050" creationId="{9DA9499D-490C-A3EA-31F2-3AD0C599C6C0}"/>
          </ac:picMkLst>
        </pc:picChg>
        <pc:cxnChg chg="add mod">
          <ac:chgData name="Yumin Kim" userId="641eb8d2ba5d4e3d" providerId="LiveId" clId="{5129D1E5-EBF1-4494-876B-830CF0829B44}" dt="2023-05-15T09:18:00.066" v="5122" actId="1037"/>
          <ac:cxnSpMkLst>
            <pc:docMk/>
            <pc:sldMk cId="3445130949" sldId="260"/>
            <ac:cxnSpMk id="18" creationId="{DC2A6D36-1C0F-E953-FC66-CF5A3274906C}"/>
          </ac:cxnSpMkLst>
        </pc:cxnChg>
      </pc:sldChg>
      <pc:sldChg chg="add del">
        <pc:chgData name="Yumin Kim" userId="641eb8d2ba5d4e3d" providerId="LiveId" clId="{5129D1E5-EBF1-4494-876B-830CF0829B44}" dt="2023-05-15T07:02:15.912" v="2292" actId="47"/>
        <pc:sldMkLst>
          <pc:docMk/>
          <pc:sldMk cId="3264055599" sldId="261"/>
        </pc:sldMkLst>
      </pc:sldChg>
      <pc:sldChg chg="addSp delSp modSp add mod modNotesTx">
        <pc:chgData name="Yumin Kim" userId="641eb8d2ba5d4e3d" providerId="LiveId" clId="{5129D1E5-EBF1-4494-876B-830CF0829B44}" dt="2023-05-15T10:36:46.389" v="7299" actId="1076"/>
        <pc:sldMkLst>
          <pc:docMk/>
          <pc:sldMk cId="4268367011" sldId="261"/>
        </pc:sldMkLst>
        <pc:spChg chg="del mod">
          <ac:chgData name="Yumin Kim" userId="641eb8d2ba5d4e3d" providerId="LiveId" clId="{5129D1E5-EBF1-4494-876B-830CF0829B44}" dt="2023-05-15T10:12:38.723" v="6700" actId="478"/>
          <ac:spMkLst>
            <pc:docMk/>
            <pc:sldMk cId="4268367011" sldId="261"/>
            <ac:spMk id="3" creationId="{E33406BF-B150-8CC5-FA9C-0208D133D58C}"/>
          </ac:spMkLst>
        </pc:spChg>
        <pc:spChg chg="add del mod">
          <ac:chgData name="Yumin Kim" userId="641eb8d2ba5d4e3d" providerId="LiveId" clId="{5129D1E5-EBF1-4494-876B-830CF0829B44}" dt="2023-05-15T07:53:12.046" v="4614"/>
          <ac:spMkLst>
            <pc:docMk/>
            <pc:sldMk cId="4268367011" sldId="261"/>
            <ac:spMk id="11" creationId="{3646D081-FAE7-62EB-86C8-FF068497E8B5}"/>
          </ac:spMkLst>
        </pc:spChg>
        <pc:spChg chg="add del mod">
          <ac:chgData name="Yumin Kim" userId="641eb8d2ba5d4e3d" providerId="LiveId" clId="{5129D1E5-EBF1-4494-876B-830CF0829B44}" dt="2023-05-15T07:53:12.046" v="4614"/>
          <ac:spMkLst>
            <pc:docMk/>
            <pc:sldMk cId="4268367011" sldId="261"/>
            <ac:spMk id="12" creationId="{00E0E791-A451-28D8-3A1F-2ECA3F5C0692}"/>
          </ac:spMkLst>
        </pc:spChg>
        <pc:spChg chg="add del mod">
          <ac:chgData name="Yumin Kim" userId="641eb8d2ba5d4e3d" providerId="LiveId" clId="{5129D1E5-EBF1-4494-876B-830CF0829B44}" dt="2023-05-15T07:53:12.046" v="4614"/>
          <ac:spMkLst>
            <pc:docMk/>
            <pc:sldMk cId="4268367011" sldId="261"/>
            <ac:spMk id="13" creationId="{E7612F4B-B4CE-E859-20EC-49197A13D794}"/>
          </ac:spMkLst>
        </pc:spChg>
        <pc:spChg chg="add del mod">
          <ac:chgData name="Yumin Kim" userId="641eb8d2ba5d4e3d" providerId="LiveId" clId="{5129D1E5-EBF1-4494-876B-830CF0829B44}" dt="2023-05-15T07:53:12.046" v="4614"/>
          <ac:spMkLst>
            <pc:docMk/>
            <pc:sldMk cId="4268367011" sldId="261"/>
            <ac:spMk id="14" creationId="{5CBCC93B-F93D-8056-F3D5-309530511DDB}"/>
          </ac:spMkLst>
        </pc:spChg>
        <pc:spChg chg="add del mod">
          <ac:chgData name="Yumin Kim" userId="641eb8d2ba5d4e3d" providerId="LiveId" clId="{5129D1E5-EBF1-4494-876B-830CF0829B44}" dt="2023-05-15T07:53:12.046" v="4614"/>
          <ac:spMkLst>
            <pc:docMk/>
            <pc:sldMk cId="4268367011" sldId="261"/>
            <ac:spMk id="15" creationId="{B6425E8B-928F-5DAF-BD5E-833CA651975A}"/>
          </ac:spMkLst>
        </pc:spChg>
        <pc:spChg chg="add mod">
          <ac:chgData name="Yumin Kim" userId="641eb8d2ba5d4e3d" providerId="LiveId" clId="{5129D1E5-EBF1-4494-876B-830CF0829B44}" dt="2023-05-15T10:36:46.389" v="7299" actId="1076"/>
          <ac:spMkLst>
            <pc:docMk/>
            <pc:sldMk cId="4268367011" sldId="261"/>
            <ac:spMk id="20" creationId="{9E5212BC-469E-7409-2B38-64E55E5DD59E}"/>
          </ac:spMkLst>
        </pc:spChg>
        <pc:spChg chg="add mod">
          <ac:chgData name="Yumin Kim" userId="641eb8d2ba5d4e3d" providerId="LiveId" clId="{5129D1E5-EBF1-4494-876B-830CF0829B44}" dt="2023-05-15T10:16:18.944" v="6780" actId="1036"/>
          <ac:spMkLst>
            <pc:docMk/>
            <pc:sldMk cId="4268367011" sldId="261"/>
            <ac:spMk id="22" creationId="{5DD1D34C-1B42-8562-7DB7-E32DAE93EE33}"/>
          </ac:spMkLst>
        </pc:spChg>
        <pc:spChg chg="add mod">
          <ac:chgData name="Yumin Kim" userId="641eb8d2ba5d4e3d" providerId="LiveId" clId="{5129D1E5-EBF1-4494-876B-830CF0829B44}" dt="2023-05-15T10:17:03.149" v="6824"/>
          <ac:spMkLst>
            <pc:docMk/>
            <pc:sldMk cId="4268367011" sldId="261"/>
            <ac:spMk id="30" creationId="{6BC05356-4340-FC08-6F49-E3D82EE073F6}"/>
          </ac:spMkLst>
        </pc:spChg>
        <pc:spChg chg="add mod">
          <ac:chgData name="Yumin Kim" userId="641eb8d2ba5d4e3d" providerId="LiveId" clId="{5129D1E5-EBF1-4494-876B-830CF0829B44}" dt="2023-05-15T10:20:38.172" v="6871" actId="693"/>
          <ac:spMkLst>
            <pc:docMk/>
            <pc:sldMk cId="4268367011" sldId="261"/>
            <ac:spMk id="31" creationId="{92E050D4-9FBB-BC53-02C8-47FDEE52B71B}"/>
          </ac:spMkLst>
        </pc:spChg>
        <pc:spChg chg="add mod">
          <ac:chgData name="Yumin Kim" userId="641eb8d2ba5d4e3d" providerId="LiveId" clId="{5129D1E5-EBF1-4494-876B-830CF0829B44}" dt="2023-05-15T10:19:52.567" v="6869" actId="1037"/>
          <ac:spMkLst>
            <pc:docMk/>
            <pc:sldMk cId="4268367011" sldId="261"/>
            <ac:spMk id="32" creationId="{6658D0AA-DDE8-55C7-4093-1F32674E9562}"/>
          </ac:spMkLst>
        </pc:spChg>
        <pc:spChg chg="add mod">
          <ac:chgData name="Yumin Kim" userId="641eb8d2ba5d4e3d" providerId="LiveId" clId="{5129D1E5-EBF1-4494-876B-830CF0829B44}" dt="2023-05-15T10:18:49.985" v="6848" actId="14100"/>
          <ac:spMkLst>
            <pc:docMk/>
            <pc:sldMk cId="4268367011" sldId="261"/>
            <ac:spMk id="33" creationId="{7BF2516D-4BE4-B9CD-D4C3-5E3C3F6E43AE}"/>
          </ac:spMkLst>
        </pc:spChg>
        <pc:spChg chg="add mod">
          <ac:chgData name="Yumin Kim" userId="641eb8d2ba5d4e3d" providerId="LiveId" clId="{5129D1E5-EBF1-4494-876B-830CF0829B44}" dt="2023-05-15T10:19:38.224" v="6866" actId="1037"/>
          <ac:spMkLst>
            <pc:docMk/>
            <pc:sldMk cId="4268367011" sldId="261"/>
            <ac:spMk id="34" creationId="{6C2754EB-81CF-9C8D-24F9-C9A09DF12208}"/>
          </ac:spMkLst>
        </pc:spChg>
        <pc:spChg chg="add mod">
          <ac:chgData name="Yumin Kim" userId="641eb8d2ba5d4e3d" providerId="LiveId" clId="{5129D1E5-EBF1-4494-876B-830CF0829B44}" dt="2023-05-15T10:19:16.072" v="6859" actId="1036"/>
          <ac:spMkLst>
            <pc:docMk/>
            <pc:sldMk cId="4268367011" sldId="261"/>
            <ac:spMk id="35" creationId="{56FD2AAD-15A7-9C8D-CAB4-D6250EDA5786}"/>
          </ac:spMkLst>
        </pc:spChg>
        <pc:picChg chg="add del mod">
          <ac:chgData name="Yumin Kim" userId="641eb8d2ba5d4e3d" providerId="LiveId" clId="{5129D1E5-EBF1-4494-876B-830CF0829B44}" dt="2023-05-15T07:55:08.151" v="4681" actId="478"/>
          <ac:picMkLst>
            <pc:docMk/>
            <pc:sldMk cId="4268367011" sldId="261"/>
            <ac:picMk id="5" creationId="{B662D27D-F920-4E8C-540B-F8915D740FD6}"/>
          </ac:picMkLst>
        </pc:picChg>
        <pc:picChg chg="add mod modCrop">
          <ac:chgData name="Yumin Kim" userId="641eb8d2ba5d4e3d" providerId="LiveId" clId="{5129D1E5-EBF1-4494-876B-830CF0829B44}" dt="2023-05-15T10:16:18.944" v="6780" actId="1036"/>
          <ac:picMkLst>
            <pc:docMk/>
            <pc:sldMk cId="4268367011" sldId="261"/>
            <ac:picMk id="7" creationId="{CF7F0D99-BD81-F159-0762-4FB53EB75CA5}"/>
          </ac:picMkLst>
        </pc:picChg>
        <pc:picChg chg="add mod">
          <ac:chgData name="Yumin Kim" userId="641eb8d2ba5d4e3d" providerId="LiveId" clId="{5129D1E5-EBF1-4494-876B-830CF0829B44}" dt="2023-05-15T10:19:26.528" v="6863" actId="1035"/>
          <ac:picMkLst>
            <pc:docMk/>
            <pc:sldMk cId="4268367011" sldId="261"/>
            <ac:picMk id="9" creationId="{D8045D3B-13CC-25F9-B549-E6600AB5842B}"/>
          </ac:picMkLst>
        </pc:picChg>
        <pc:picChg chg="add del mod">
          <ac:chgData name="Yumin Kim" userId="641eb8d2ba5d4e3d" providerId="LiveId" clId="{5129D1E5-EBF1-4494-876B-830CF0829B44}" dt="2023-05-15T07:53:12.046" v="4614"/>
          <ac:picMkLst>
            <pc:docMk/>
            <pc:sldMk cId="4268367011" sldId="261"/>
            <ac:picMk id="10" creationId="{1D6F3CA3-BF15-4353-8DC8-A576370AA23C}"/>
          </ac:picMkLst>
        </pc:picChg>
        <pc:picChg chg="add del mod">
          <ac:chgData name="Yumin Kim" userId="641eb8d2ba5d4e3d" providerId="LiveId" clId="{5129D1E5-EBF1-4494-876B-830CF0829B44}" dt="2023-05-15T09:08:54.256" v="5088" actId="478"/>
          <ac:picMkLst>
            <pc:docMk/>
            <pc:sldMk cId="4268367011" sldId="261"/>
            <ac:picMk id="18" creationId="{B75AB0D0-6440-B341-AC9F-CBC39CDFE89E}"/>
          </ac:picMkLst>
        </pc:picChg>
        <pc:picChg chg="add mod">
          <ac:chgData name="Yumin Kim" userId="641eb8d2ba5d4e3d" providerId="LiveId" clId="{5129D1E5-EBF1-4494-876B-830CF0829B44}" dt="2023-05-15T10:16:18.944" v="6780" actId="1036"/>
          <ac:picMkLst>
            <pc:docMk/>
            <pc:sldMk cId="4268367011" sldId="261"/>
            <ac:picMk id="19" creationId="{C47F21B1-5EDF-FFD8-9562-547A05A200BE}"/>
          </ac:picMkLst>
        </pc:picChg>
        <pc:picChg chg="add mod modCrop">
          <ac:chgData name="Yumin Kim" userId="641eb8d2ba5d4e3d" providerId="LiveId" clId="{5129D1E5-EBF1-4494-876B-830CF0829B44}" dt="2023-05-15T10:16:18.944" v="6780" actId="1036"/>
          <ac:picMkLst>
            <pc:docMk/>
            <pc:sldMk cId="4268367011" sldId="261"/>
            <ac:picMk id="23" creationId="{927E2DDE-0E56-523A-3C8E-4337372CE972}"/>
          </ac:picMkLst>
        </pc:picChg>
        <pc:picChg chg="add mod modCrop">
          <ac:chgData name="Yumin Kim" userId="641eb8d2ba5d4e3d" providerId="LiveId" clId="{5129D1E5-EBF1-4494-876B-830CF0829B44}" dt="2023-05-15T10:16:18.944" v="6780" actId="1036"/>
          <ac:picMkLst>
            <pc:docMk/>
            <pc:sldMk cId="4268367011" sldId="261"/>
            <ac:picMk id="26" creationId="{5148B7E7-2AB8-84D4-973D-701F8A0382BA}"/>
          </ac:picMkLst>
        </pc:picChg>
        <pc:cxnChg chg="add del mod">
          <ac:chgData name="Yumin Kim" userId="641eb8d2ba5d4e3d" providerId="LiveId" clId="{5129D1E5-EBF1-4494-876B-830CF0829B44}" dt="2023-05-15T07:53:12.046" v="4614"/>
          <ac:cxnSpMkLst>
            <pc:docMk/>
            <pc:sldMk cId="4268367011" sldId="261"/>
            <ac:cxnSpMk id="16" creationId="{AE05B346-D9E8-574C-7B01-5D517D2BCF47}"/>
          </ac:cxnSpMkLst>
        </pc:cxnChg>
        <pc:cxnChg chg="add mod">
          <ac:chgData name="Yumin Kim" userId="641eb8d2ba5d4e3d" providerId="LiveId" clId="{5129D1E5-EBF1-4494-876B-830CF0829B44}" dt="2023-05-15T10:16:18.944" v="6780" actId="1036"/>
          <ac:cxnSpMkLst>
            <pc:docMk/>
            <pc:sldMk cId="4268367011" sldId="261"/>
            <ac:cxnSpMk id="21" creationId="{919E6574-EE57-F35E-C8E3-312A3E9817C7}"/>
          </ac:cxnSpMkLst>
        </pc:cxnChg>
        <pc:cxnChg chg="add mod">
          <ac:chgData name="Yumin Kim" userId="641eb8d2ba5d4e3d" providerId="LiveId" clId="{5129D1E5-EBF1-4494-876B-830CF0829B44}" dt="2023-05-15T10:16:18.944" v="6780" actId="1036"/>
          <ac:cxnSpMkLst>
            <pc:docMk/>
            <pc:sldMk cId="4268367011" sldId="261"/>
            <ac:cxnSpMk id="25" creationId="{B9264BEA-66AD-34ED-DA88-16964DDAA27D}"/>
          </ac:cxnSpMkLst>
        </pc:cxnChg>
        <pc:cxnChg chg="add mod">
          <ac:chgData name="Yumin Kim" userId="641eb8d2ba5d4e3d" providerId="LiveId" clId="{5129D1E5-EBF1-4494-876B-830CF0829B44}" dt="2023-05-15T10:16:35.934" v="6783" actId="1036"/>
          <ac:cxnSpMkLst>
            <pc:docMk/>
            <pc:sldMk cId="4268367011" sldId="261"/>
            <ac:cxnSpMk id="28" creationId="{C8E1B2B3-E6BC-4699-4785-B8A60AA6B743}"/>
          </ac:cxnSpMkLst>
        </pc:cxnChg>
      </pc:sldChg>
      <pc:sldChg chg="addSp delSp modSp add mod ord modNotesTx">
        <pc:chgData name="Yumin Kim" userId="641eb8d2ba5d4e3d" providerId="LiveId" clId="{5129D1E5-EBF1-4494-876B-830CF0829B44}" dt="2023-05-15T10:35:59.025" v="7295" actId="2711"/>
        <pc:sldMkLst>
          <pc:docMk/>
          <pc:sldMk cId="2833931984" sldId="262"/>
        </pc:sldMkLst>
        <pc:spChg chg="del">
          <ac:chgData name="Yumin Kim" userId="641eb8d2ba5d4e3d" providerId="LiveId" clId="{5129D1E5-EBF1-4494-876B-830CF0829B44}" dt="2023-05-15T07:53:40.709" v="4622" actId="478"/>
          <ac:spMkLst>
            <pc:docMk/>
            <pc:sldMk cId="2833931984" sldId="262"/>
            <ac:spMk id="3" creationId="{E33406BF-B150-8CC5-FA9C-0208D133D58C}"/>
          </ac:spMkLst>
        </pc:spChg>
        <pc:spChg chg="add mod">
          <ac:chgData name="Yumin Kim" userId="641eb8d2ba5d4e3d" providerId="LiveId" clId="{5129D1E5-EBF1-4494-876B-830CF0829B44}" dt="2023-05-15T07:53:52.262" v="4623" actId="14100"/>
          <ac:spMkLst>
            <pc:docMk/>
            <pc:sldMk cId="2833931984" sldId="262"/>
            <ac:spMk id="5" creationId="{000DA7E7-A128-1A51-52E0-6F8EB702A813}"/>
          </ac:spMkLst>
        </pc:spChg>
        <pc:spChg chg="add del mod">
          <ac:chgData name="Yumin Kim" userId="641eb8d2ba5d4e3d" providerId="LiveId" clId="{5129D1E5-EBF1-4494-876B-830CF0829B44}" dt="2023-05-15T07:55:41.789" v="4690" actId="478"/>
          <ac:spMkLst>
            <pc:docMk/>
            <pc:sldMk cId="2833931984" sldId="262"/>
            <ac:spMk id="6" creationId="{41D183C0-21FB-F199-972D-21AB3B0D5124}"/>
          </ac:spMkLst>
        </pc:spChg>
        <pc:spChg chg="add mod">
          <ac:chgData name="Yumin Kim" userId="641eb8d2ba5d4e3d" providerId="LiveId" clId="{5129D1E5-EBF1-4494-876B-830CF0829B44}" dt="2023-05-15T09:21:32.296" v="5187" actId="1038"/>
          <ac:spMkLst>
            <pc:docMk/>
            <pc:sldMk cId="2833931984" sldId="262"/>
            <ac:spMk id="7" creationId="{794871F6-7121-C462-5514-D867F5A69B67}"/>
          </ac:spMkLst>
        </pc:spChg>
        <pc:spChg chg="add mod">
          <ac:chgData name="Yumin Kim" userId="641eb8d2ba5d4e3d" providerId="LiveId" clId="{5129D1E5-EBF1-4494-876B-830CF0829B44}" dt="2023-05-15T10:08:04.134" v="6671"/>
          <ac:spMkLst>
            <pc:docMk/>
            <pc:sldMk cId="2833931984" sldId="262"/>
            <ac:spMk id="8" creationId="{AC9DBA99-F808-39D7-0280-8F34A58A145E}"/>
          </ac:spMkLst>
        </pc:spChg>
        <pc:spChg chg="add mod">
          <ac:chgData name="Yumin Kim" userId="641eb8d2ba5d4e3d" providerId="LiveId" clId="{5129D1E5-EBF1-4494-876B-830CF0829B44}" dt="2023-05-15T10:35:59.025" v="7295" actId="2711"/>
          <ac:spMkLst>
            <pc:docMk/>
            <pc:sldMk cId="2833931984" sldId="262"/>
            <ac:spMk id="9" creationId="{5FC95465-167F-D4F3-4B85-5004215E20EA}"/>
          </ac:spMkLst>
        </pc:spChg>
        <pc:spChg chg="add mod">
          <ac:chgData name="Yumin Kim" userId="641eb8d2ba5d4e3d" providerId="LiveId" clId="{5129D1E5-EBF1-4494-876B-830CF0829B44}" dt="2023-05-15T09:44:31.735" v="6091" actId="1036"/>
          <ac:spMkLst>
            <pc:docMk/>
            <pc:sldMk cId="2833931984" sldId="262"/>
            <ac:spMk id="16" creationId="{4A304ABD-1FDB-A219-DC1E-75D286E042BD}"/>
          </ac:spMkLst>
        </pc:spChg>
        <pc:spChg chg="add mod">
          <ac:chgData name="Yumin Kim" userId="641eb8d2ba5d4e3d" providerId="LiveId" clId="{5129D1E5-EBF1-4494-876B-830CF0829B44}" dt="2023-05-15T10:10:54.908" v="6695" actId="2711"/>
          <ac:spMkLst>
            <pc:docMk/>
            <pc:sldMk cId="2833931984" sldId="262"/>
            <ac:spMk id="29" creationId="{07B2E0BE-155F-B268-D158-3BE6CC553903}"/>
          </ac:spMkLst>
        </pc:spChg>
        <pc:picChg chg="add mod">
          <ac:chgData name="Yumin Kim" userId="641eb8d2ba5d4e3d" providerId="LiveId" clId="{5129D1E5-EBF1-4494-876B-830CF0829B44}" dt="2023-05-15T09:21:32.296" v="5187" actId="1038"/>
          <ac:picMkLst>
            <pc:docMk/>
            <pc:sldMk cId="2833931984" sldId="262"/>
            <ac:picMk id="4" creationId="{5A1D955F-3102-57EF-C0CC-19CA28C12CCD}"/>
          </ac:picMkLst>
        </pc:picChg>
        <pc:picChg chg="add mod">
          <ac:chgData name="Yumin Kim" userId="641eb8d2ba5d4e3d" providerId="LiveId" clId="{5129D1E5-EBF1-4494-876B-830CF0829B44}" dt="2023-05-15T09:44:31.735" v="6091" actId="1036"/>
          <ac:picMkLst>
            <pc:docMk/>
            <pc:sldMk cId="2833931984" sldId="262"/>
            <ac:picMk id="13" creationId="{FA90980F-5FC0-75DD-2D3E-9651203E6916}"/>
          </ac:picMkLst>
        </pc:picChg>
        <pc:picChg chg="add del mod">
          <ac:chgData name="Yumin Kim" userId="641eb8d2ba5d4e3d" providerId="LiveId" clId="{5129D1E5-EBF1-4494-876B-830CF0829B44}" dt="2023-05-15T07:57:19.621" v="4697"/>
          <ac:picMkLst>
            <pc:docMk/>
            <pc:sldMk cId="2833931984" sldId="262"/>
            <ac:picMk id="15" creationId="{4BBE8925-497E-9738-F1D3-0AFD06316A43}"/>
          </ac:picMkLst>
        </pc:picChg>
        <pc:cxnChg chg="add mod">
          <ac:chgData name="Yumin Kim" userId="641eb8d2ba5d4e3d" providerId="LiveId" clId="{5129D1E5-EBF1-4494-876B-830CF0829B44}" dt="2023-05-15T09:21:32.296" v="5187" actId="1038"/>
          <ac:cxnSpMkLst>
            <pc:docMk/>
            <pc:sldMk cId="2833931984" sldId="262"/>
            <ac:cxnSpMk id="10" creationId="{619C9C73-5BF4-0A89-8918-C66781A62439}"/>
          </ac:cxnSpMkLst>
        </pc:cxnChg>
        <pc:cxnChg chg="add mod">
          <ac:chgData name="Yumin Kim" userId="641eb8d2ba5d4e3d" providerId="LiveId" clId="{5129D1E5-EBF1-4494-876B-830CF0829B44}" dt="2023-05-15T09:44:33.807" v="6093" actId="1035"/>
          <ac:cxnSpMkLst>
            <pc:docMk/>
            <pc:sldMk cId="2833931984" sldId="262"/>
            <ac:cxnSpMk id="18" creationId="{B0987D0B-8F68-7FF4-3A3E-7FF508226C92}"/>
          </ac:cxnSpMkLst>
        </pc:cxnChg>
        <pc:cxnChg chg="add mod">
          <ac:chgData name="Yumin Kim" userId="641eb8d2ba5d4e3d" providerId="LiveId" clId="{5129D1E5-EBF1-4494-876B-830CF0829B44}" dt="2023-05-15T09:44:31.735" v="6091" actId="1036"/>
          <ac:cxnSpMkLst>
            <pc:docMk/>
            <pc:sldMk cId="2833931984" sldId="262"/>
            <ac:cxnSpMk id="20" creationId="{463D052E-F67E-6C38-CFF2-82CA10026218}"/>
          </ac:cxnSpMkLst>
        </pc:cxnChg>
      </pc:sldChg>
      <pc:sldChg chg="addSp delSp modSp add mod">
        <pc:chgData name="Yumin Kim" userId="641eb8d2ba5d4e3d" providerId="LiveId" clId="{5129D1E5-EBF1-4494-876B-830CF0829B44}" dt="2023-05-15T10:50:32.702" v="8184" actId="1036"/>
        <pc:sldMkLst>
          <pc:docMk/>
          <pc:sldMk cId="562151103" sldId="263"/>
        </pc:sldMkLst>
        <pc:spChg chg="del">
          <ac:chgData name="Yumin Kim" userId="641eb8d2ba5d4e3d" providerId="LiveId" clId="{5129D1E5-EBF1-4494-876B-830CF0829B44}" dt="2023-05-15T10:25:56.580" v="6954" actId="478"/>
          <ac:spMkLst>
            <pc:docMk/>
            <pc:sldMk cId="562151103" sldId="263"/>
            <ac:spMk id="3" creationId="{E33406BF-B150-8CC5-FA9C-0208D133D58C}"/>
          </ac:spMkLst>
        </pc:spChg>
        <pc:spChg chg="add mod">
          <ac:chgData name="Yumin Kim" userId="641eb8d2ba5d4e3d" providerId="LiveId" clId="{5129D1E5-EBF1-4494-876B-830CF0829B44}" dt="2023-05-15T10:37:01.447" v="7301" actId="1076"/>
          <ac:spMkLst>
            <pc:docMk/>
            <pc:sldMk cId="562151103" sldId="263"/>
            <ac:spMk id="13" creationId="{D20D3804-F62C-FEC9-4911-42B8859D6AD4}"/>
          </ac:spMkLst>
        </pc:spChg>
        <pc:spChg chg="add mod">
          <ac:chgData name="Yumin Kim" userId="641eb8d2ba5d4e3d" providerId="LiveId" clId="{5129D1E5-EBF1-4494-876B-830CF0829B44}" dt="2023-05-15T10:25:52.832" v="6953" actId="1076"/>
          <ac:spMkLst>
            <pc:docMk/>
            <pc:sldMk cId="562151103" sldId="263"/>
            <ac:spMk id="14" creationId="{C36482C7-EAA7-E64E-E177-288A8F183A4E}"/>
          </ac:spMkLst>
        </pc:spChg>
        <pc:spChg chg="add mod">
          <ac:chgData name="Yumin Kim" userId="641eb8d2ba5d4e3d" providerId="LiveId" clId="{5129D1E5-EBF1-4494-876B-830CF0829B44}" dt="2023-05-15T10:25:52.832" v="6953" actId="1076"/>
          <ac:spMkLst>
            <pc:docMk/>
            <pc:sldMk cId="562151103" sldId="263"/>
            <ac:spMk id="15" creationId="{6C38D333-4E9A-11C9-A768-5ABE9E8BC46F}"/>
          </ac:spMkLst>
        </pc:spChg>
        <pc:spChg chg="add mod">
          <ac:chgData name="Yumin Kim" userId="641eb8d2ba5d4e3d" providerId="LiveId" clId="{5129D1E5-EBF1-4494-876B-830CF0829B44}" dt="2023-05-15T10:36:05.768" v="7296" actId="2711"/>
          <ac:spMkLst>
            <pc:docMk/>
            <pc:sldMk cId="562151103" sldId="263"/>
            <ac:spMk id="16" creationId="{37D53748-BD37-4940-1729-CE94248D7865}"/>
          </ac:spMkLst>
        </pc:spChg>
        <pc:spChg chg="add mod">
          <ac:chgData name="Yumin Kim" userId="641eb8d2ba5d4e3d" providerId="LiveId" clId="{5129D1E5-EBF1-4494-876B-830CF0829B44}" dt="2023-05-15T10:36:13.838" v="7297" actId="2711"/>
          <ac:spMkLst>
            <pc:docMk/>
            <pc:sldMk cId="562151103" sldId="263"/>
            <ac:spMk id="17" creationId="{1E0300CF-3961-1F67-0B3C-B528D292D119}"/>
          </ac:spMkLst>
        </pc:spChg>
        <pc:spChg chg="add mod">
          <ac:chgData name="Yumin Kim" userId="641eb8d2ba5d4e3d" providerId="LiveId" clId="{5129D1E5-EBF1-4494-876B-830CF0829B44}" dt="2023-05-15T10:30:37.382" v="7003" actId="1037"/>
          <ac:spMkLst>
            <pc:docMk/>
            <pc:sldMk cId="562151103" sldId="263"/>
            <ac:spMk id="28" creationId="{55318424-32F4-D1BC-5957-8696BC20CBD1}"/>
          </ac:spMkLst>
        </pc:spChg>
        <pc:spChg chg="add mod">
          <ac:chgData name="Yumin Kim" userId="641eb8d2ba5d4e3d" providerId="LiveId" clId="{5129D1E5-EBF1-4494-876B-830CF0829B44}" dt="2023-05-15T10:30:30.687" v="7002" actId="1035"/>
          <ac:spMkLst>
            <pc:docMk/>
            <pc:sldMk cId="562151103" sldId="263"/>
            <ac:spMk id="29" creationId="{751A10E6-E2E3-C811-F158-70D9329ABDDF}"/>
          </ac:spMkLst>
        </pc:spChg>
        <pc:spChg chg="add mod">
          <ac:chgData name="Yumin Kim" userId="641eb8d2ba5d4e3d" providerId="LiveId" clId="{5129D1E5-EBF1-4494-876B-830CF0829B44}" dt="2023-05-15T10:50:32.702" v="8184" actId="1036"/>
          <ac:spMkLst>
            <pc:docMk/>
            <pc:sldMk cId="562151103" sldId="263"/>
            <ac:spMk id="30" creationId="{71AD49A1-D71D-E693-2AEF-243512A5B35F}"/>
          </ac:spMkLst>
        </pc:spChg>
        <pc:picChg chg="add del mod">
          <ac:chgData name="Yumin Kim" userId="641eb8d2ba5d4e3d" providerId="LiveId" clId="{5129D1E5-EBF1-4494-876B-830CF0829B44}" dt="2023-05-15T10:26:05.309" v="6958" actId="478"/>
          <ac:picMkLst>
            <pc:docMk/>
            <pc:sldMk cId="562151103" sldId="263"/>
            <ac:picMk id="5" creationId="{E1A3C977-FD19-713D-54A5-A9FBF1DD3361}"/>
          </ac:picMkLst>
        </pc:picChg>
        <pc:picChg chg="del">
          <ac:chgData name="Yumin Kim" userId="641eb8d2ba5d4e3d" providerId="LiveId" clId="{5129D1E5-EBF1-4494-876B-830CF0829B44}" dt="2023-05-15T09:08:57.247" v="5090" actId="478"/>
          <ac:picMkLst>
            <pc:docMk/>
            <pc:sldMk cId="562151103" sldId="263"/>
            <ac:picMk id="7" creationId="{CF7F0D99-BD81-F159-0762-4FB53EB75CA5}"/>
          </ac:picMkLst>
        </pc:picChg>
        <pc:picChg chg="add del mod">
          <ac:chgData name="Yumin Kim" userId="641eb8d2ba5d4e3d" providerId="LiveId" clId="{5129D1E5-EBF1-4494-876B-830CF0829B44}" dt="2023-05-15T10:26:10.565" v="6961" actId="478"/>
          <ac:picMkLst>
            <pc:docMk/>
            <pc:sldMk cId="562151103" sldId="263"/>
            <ac:picMk id="8" creationId="{BAA3983B-24E1-7958-9E26-F1A55B464620}"/>
          </ac:picMkLst>
        </pc:picChg>
        <pc:picChg chg="del">
          <ac:chgData name="Yumin Kim" userId="641eb8d2ba5d4e3d" providerId="LiveId" clId="{5129D1E5-EBF1-4494-876B-830CF0829B44}" dt="2023-05-15T09:08:56.680" v="5089" actId="478"/>
          <ac:picMkLst>
            <pc:docMk/>
            <pc:sldMk cId="562151103" sldId="263"/>
            <ac:picMk id="9" creationId="{D8045D3B-13CC-25F9-B549-E6600AB5842B}"/>
          </ac:picMkLst>
        </pc:picChg>
        <pc:picChg chg="add del mod">
          <ac:chgData name="Yumin Kim" userId="641eb8d2ba5d4e3d" providerId="LiveId" clId="{5129D1E5-EBF1-4494-876B-830CF0829B44}" dt="2023-05-15T10:26:09.902" v="6960" actId="478"/>
          <ac:picMkLst>
            <pc:docMk/>
            <pc:sldMk cId="562151103" sldId="263"/>
            <ac:picMk id="11" creationId="{9E50DAE9-E76C-3909-A954-9781A33B439E}"/>
          </ac:picMkLst>
        </pc:picChg>
        <pc:picChg chg="add mod">
          <ac:chgData name="Yumin Kim" userId="641eb8d2ba5d4e3d" providerId="LiveId" clId="{5129D1E5-EBF1-4494-876B-830CF0829B44}" dt="2023-05-15T10:25:52.832" v="6953" actId="1076"/>
          <ac:picMkLst>
            <pc:docMk/>
            <pc:sldMk cId="562151103" sldId="263"/>
            <ac:picMk id="12" creationId="{04AFB743-FBB5-42C1-7C85-EE5E133A8F6C}"/>
          </ac:picMkLst>
        </pc:picChg>
        <pc:picChg chg="del mod">
          <ac:chgData name="Yumin Kim" userId="641eb8d2ba5d4e3d" providerId="LiveId" clId="{5129D1E5-EBF1-4494-876B-830CF0829B44}" dt="2023-05-15T10:26:00.085" v="6956" actId="478"/>
          <ac:picMkLst>
            <pc:docMk/>
            <pc:sldMk cId="562151103" sldId="263"/>
            <ac:picMk id="18" creationId="{B75AB0D0-6440-B341-AC9F-CBC39CDFE89E}"/>
          </ac:picMkLst>
        </pc:picChg>
        <pc:picChg chg="add del mod">
          <ac:chgData name="Yumin Kim" userId="641eb8d2ba5d4e3d" providerId="LiveId" clId="{5129D1E5-EBF1-4494-876B-830CF0829B44}" dt="2023-05-15T10:28:54.342" v="6973" actId="478"/>
          <ac:picMkLst>
            <pc:docMk/>
            <pc:sldMk cId="562151103" sldId="263"/>
            <ac:picMk id="21" creationId="{65EF61F5-54A9-FD28-EB94-3663D1318B90}"/>
          </ac:picMkLst>
        </pc:picChg>
        <pc:picChg chg="add del mod">
          <ac:chgData name="Yumin Kim" userId="641eb8d2ba5d4e3d" providerId="LiveId" clId="{5129D1E5-EBF1-4494-876B-830CF0829B44}" dt="2023-05-15T10:34:29.181" v="7223" actId="478"/>
          <ac:picMkLst>
            <pc:docMk/>
            <pc:sldMk cId="562151103" sldId="263"/>
            <ac:picMk id="23" creationId="{C24CEA07-19B5-C304-E23C-E455C8D37E5B}"/>
          </ac:picMkLst>
        </pc:picChg>
        <pc:picChg chg="add mod">
          <ac:chgData name="Yumin Kim" userId="641eb8d2ba5d4e3d" providerId="LiveId" clId="{5129D1E5-EBF1-4494-876B-830CF0829B44}" dt="2023-05-15T10:29:34.242" v="6980" actId="1076"/>
          <ac:picMkLst>
            <pc:docMk/>
            <pc:sldMk cId="562151103" sldId="263"/>
            <ac:picMk id="25" creationId="{E762EA7B-8D87-CBC0-608B-22E0CE47EE9F}"/>
          </ac:picMkLst>
        </pc:picChg>
        <pc:picChg chg="add del mod">
          <ac:chgData name="Yumin Kim" userId="641eb8d2ba5d4e3d" providerId="LiveId" clId="{5129D1E5-EBF1-4494-876B-830CF0829B44}" dt="2023-05-15T10:29:31.341" v="6979" actId="478"/>
          <ac:picMkLst>
            <pc:docMk/>
            <pc:sldMk cId="562151103" sldId="263"/>
            <ac:picMk id="27" creationId="{6AB335A3-1BDB-5BFE-0318-A4F97194CFCA}"/>
          </ac:picMkLst>
        </pc:picChg>
        <pc:cxnChg chg="add mod">
          <ac:chgData name="Yumin Kim" userId="641eb8d2ba5d4e3d" providerId="LiveId" clId="{5129D1E5-EBF1-4494-876B-830CF0829B44}" dt="2023-05-15T10:25:52.832" v="6953" actId="1076"/>
          <ac:cxnSpMkLst>
            <pc:docMk/>
            <pc:sldMk cId="562151103" sldId="263"/>
            <ac:cxnSpMk id="19" creationId="{9A4D15BB-1F7B-7DC6-9C45-941D7BAF05A0}"/>
          </ac:cxnSpMkLst>
        </pc:cxnChg>
      </pc:sldChg>
      <pc:sldChg chg="addSp delSp modSp add mod">
        <pc:chgData name="Yumin Kim" userId="641eb8d2ba5d4e3d" providerId="LiveId" clId="{5129D1E5-EBF1-4494-876B-830CF0829B44}" dt="2023-05-15T10:54:05.357" v="8948" actId="1035"/>
        <pc:sldMkLst>
          <pc:docMk/>
          <pc:sldMk cId="2377151967" sldId="264"/>
        </pc:sldMkLst>
        <pc:spChg chg="mod">
          <ac:chgData name="Yumin Kim" userId="641eb8d2ba5d4e3d" providerId="LiveId" clId="{5129D1E5-EBF1-4494-876B-830CF0829B44}" dt="2023-05-15T10:42:24.399" v="7719" actId="20577"/>
          <ac:spMkLst>
            <pc:docMk/>
            <pc:sldMk cId="2377151967" sldId="264"/>
            <ac:spMk id="2" creationId="{C3240E2C-B093-137D-71A7-19C382DFD245}"/>
          </ac:spMkLst>
        </pc:spChg>
        <pc:spChg chg="del">
          <ac:chgData name="Yumin Kim" userId="641eb8d2ba5d4e3d" providerId="LiveId" clId="{5129D1E5-EBF1-4494-876B-830CF0829B44}" dt="2023-05-15T10:32:01.370" v="7006" actId="478"/>
          <ac:spMkLst>
            <pc:docMk/>
            <pc:sldMk cId="2377151967" sldId="264"/>
            <ac:spMk id="3" creationId="{E33406BF-B150-8CC5-FA9C-0208D133D58C}"/>
          </ac:spMkLst>
        </pc:spChg>
        <pc:spChg chg="add del mod">
          <ac:chgData name="Yumin Kim" userId="641eb8d2ba5d4e3d" providerId="LiveId" clId="{5129D1E5-EBF1-4494-876B-830CF0829B44}" dt="2023-05-15T10:32:58.286" v="7036" actId="478"/>
          <ac:spMkLst>
            <pc:docMk/>
            <pc:sldMk cId="2377151967" sldId="264"/>
            <ac:spMk id="9" creationId="{2CF0189C-AA12-04D5-E3C1-B3DD424A8B42}"/>
          </ac:spMkLst>
        </pc:spChg>
        <pc:spChg chg="add del mod">
          <ac:chgData name="Yumin Kim" userId="641eb8d2ba5d4e3d" providerId="LiveId" clId="{5129D1E5-EBF1-4494-876B-830CF0829B44}" dt="2023-05-15T10:32:58.286" v="7036" actId="478"/>
          <ac:spMkLst>
            <pc:docMk/>
            <pc:sldMk cId="2377151967" sldId="264"/>
            <ac:spMk id="10" creationId="{878A8255-5870-74C0-4ACB-7DF202C9D66A}"/>
          </ac:spMkLst>
        </pc:spChg>
        <pc:spChg chg="add mod">
          <ac:chgData name="Yumin Kim" userId="641eb8d2ba5d4e3d" providerId="LiveId" clId="{5129D1E5-EBF1-4494-876B-830CF0829B44}" dt="2023-05-15T10:53:45.659" v="8925" actId="1076"/>
          <ac:spMkLst>
            <pc:docMk/>
            <pc:sldMk cId="2377151967" sldId="264"/>
            <ac:spMk id="12" creationId="{7C597F4A-9DC8-EEC9-492C-59E747BDCA54}"/>
          </ac:spMkLst>
        </pc:spChg>
        <pc:spChg chg="add mod">
          <ac:chgData name="Yumin Kim" userId="641eb8d2ba5d4e3d" providerId="LiveId" clId="{5129D1E5-EBF1-4494-876B-830CF0829B44}" dt="2023-05-15T10:54:05.357" v="8948" actId="1035"/>
          <ac:spMkLst>
            <pc:docMk/>
            <pc:sldMk cId="2377151967" sldId="264"/>
            <ac:spMk id="15" creationId="{A22B27BA-7466-74B8-603B-FCE410E2A2F0}"/>
          </ac:spMkLst>
        </pc:spChg>
        <pc:spChg chg="add del mod">
          <ac:chgData name="Yumin Kim" userId="641eb8d2ba5d4e3d" providerId="LiveId" clId="{5129D1E5-EBF1-4494-876B-830CF0829B44}" dt="2023-05-15T10:40:57.383" v="7482"/>
          <ac:spMkLst>
            <pc:docMk/>
            <pc:sldMk cId="2377151967" sldId="264"/>
            <ac:spMk id="16" creationId="{0DB09AD2-65FB-B5FB-4903-4FDB4419228C}"/>
          </ac:spMkLst>
        </pc:spChg>
        <pc:picChg chg="add mod modCrop">
          <ac:chgData name="Yumin Kim" userId="641eb8d2ba5d4e3d" providerId="LiveId" clId="{5129D1E5-EBF1-4494-876B-830CF0829B44}" dt="2023-05-15T10:40:07.829" v="7435" actId="14100"/>
          <ac:picMkLst>
            <pc:docMk/>
            <pc:sldMk cId="2377151967" sldId="264"/>
            <ac:picMk id="4" creationId="{E77F17DC-2032-E322-7060-FFD3FA053840}"/>
          </ac:picMkLst>
        </pc:picChg>
        <pc:picChg chg="del">
          <ac:chgData name="Yumin Kim" userId="641eb8d2ba5d4e3d" providerId="LiveId" clId="{5129D1E5-EBF1-4494-876B-830CF0829B44}" dt="2023-05-15T09:10:27.561" v="5098" actId="478"/>
          <ac:picMkLst>
            <pc:docMk/>
            <pc:sldMk cId="2377151967" sldId="264"/>
            <ac:picMk id="5" creationId="{E1A3C977-FD19-713D-54A5-A9FBF1DD3361}"/>
          </ac:picMkLst>
        </pc:picChg>
        <pc:picChg chg="add del mod">
          <ac:chgData name="Yumin Kim" userId="641eb8d2ba5d4e3d" providerId="LiveId" clId="{5129D1E5-EBF1-4494-876B-830CF0829B44}" dt="2023-05-15T10:32:11.181" v="7009" actId="478"/>
          <ac:picMkLst>
            <pc:docMk/>
            <pc:sldMk cId="2377151967" sldId="264"/>
            <ac:picMk id="6" creationId="{7EDED775-CAD8-3529-FCC1-B974D41FFE77}"/>
          </ac:picMkLst>
        </pc:picChg>
        <pc:picChg chg="add del mod">
          <ac:chgData name="Yumin Kim" userId="641eb8d2ba5d4e3d" providerId="LiveId" clId="{5129D1E5-EBF1-4494-876B-830CF0829B44}" dt="2023-05-15T10:32:58.286" v="7036" actId="478"/>
          <ac:picMkLst>
            <pc:docMk/>
            <pc:sldMk cId="2377151967" sldId="264"/>
            <ac:picMk id="7" creationId="{26857EA7-37C2-BB8E-630E-259A2D965741}"/>
          </ac:picMkLst>
        </pc:picChg>
        <pc:picChg chg="del">
          <ac:chgData name="Yumin Kim" userId="641eb8d2ba5d4e3d" providerId="LiveId" clId="{5129D1E5-EBF1-4494-876B-830CF0829B44}" dt="2023-05-15T10:32:11.181" v="7009" actId="478"/>
          <ac:picMkLst>
            <pc:docMk/>
            <pc:sldMk cId="2377151967" sldId="264"/>
            <ac:picMk id="8" creationId="{BAA3983B-24E1-7958-9E26-F1A55B464620}"/>
          </ac:picMkLst>
        </pc:picChg>
        <pc:picChg chg="del">
          <ac:chgData name="Yumin Kim" userId="641eb8d2ba5d4e3d" providerId="LiveId" clId="{5129D1E5-EBF1-4494-876B-830CF0829B44}" dt="2023-05-15T10:32:11.181" v="7009" actId="478"/>
          <ac:picMkLst>
            <pc:docMk/>
            <pc:sldMk cId="2377151967" sldId="264"/>
            <ac:picMk id="11" creationId="{9E50DAE9-E76C-3909-A954-9781A33B439E}"/>
          </ac:picMkLst>
        </pc:picChg>
        <pc:picChg chg="add mod modCrop">
          <ac:chgData name="Yumin Kim" userId="641eb8d2ba5d4e3d" providerId="LiveId" clId="{5129D1E5-EBF1-4494-876B-830CF0829B44}" dt="2023-05-15T10:40:13.630" v="7437" actId="1076"/>
          <ac:picMkLst>
            <pc:docMk/>
            <pc:sldMk cId="2377151967" sldId="264"/>
            <ac:picMk id="13" creationId="{6120C36E-BAFE-8CEA-6F80-C7BD43D459EC}"/>
          </ac:picMkLst>
        </pc:picChg>
        <pc:picChg chg="add del mod">
          <ac:chgData name="Yumin Kim" userId="641eb8d2ba5d4e3d" providerId="LiveId" clId="{5129D1E5-EBF1-4494-876B-830CF0829B44}" dt="2023-05-15T10:39:49.678" v="7430" actId="478"/>
          <ac:picMkLst>
            <pc:docMk/>
            <pc:sldMk cId="2377151967" sldId="264"/>
            <ac:picMk id="14" creationId="{CD38DF51-65BB-3BC6-62A5-E812D2457949}"/>
          </ac:picMkLst>
        </pc:picChg>
        <pc:picChg chg="del">
          <ac:chgData name="Yumin Kim" userId="641eb8d2ba5d4e3d" providerId="LiveId" clId="{5129D1E5-EBF1-4494-876B-830CF0829B44}" dt="2023-05-15T09:10:28.232" v="5099" actId="478"/>
          <ac:picMkLst>
            <pc:docMk/>
            <pc:sldMk cId="2377151967" sldId="264"/>
            <ac:picMk id="18" creationId="{B75AB0D0-6440-B341-AC9F-CBC39CDFE89E}"/>
          </ac:picMkLst>
        </pc:picChg>
      </pc:sldChg>
      <pc:sldChg chg="addSp delSp modSp add mod">
        <pc:chgData name="Yumin Kim" userId="641eb8d2ba5d4e3d" providerId="LiveId" clId="{5129D1E5-EBF1-4494-876B-830CF0829B44}" dt="2023-05-15T10:57:26.622" v="9321" actId="20577"/>
        <pc:sldMkLst>
          <pc:docMk/>
          <pc:sldMk cId="1678242031" sldId="265"/>
        </pc:sldMkLst>
        <pc:spChg chg="del">
          <ac:chgData name="Yumin Kim" userId="641eb8d2ba5d4e3d" providerId="LiveId" clId="{5129D1E5-EBF1-4494-876B-830CF0829B44}" dt="2023-05-15T10:45:14.684" v="7801" actId="478"/>
          <ac:spMkLst>
            <pc:docMk/>
            <pc:sldMk cId="1678242031" sldId="265"/>
            <ac:spMk id="2" creationId="{C3240E2C-B093-137D-71A7-19C382DFD245}"/>
          </ac:spMkLst>
        </pc:spChg>
        <pc:spChg chg="del">
          <ac:chgData name="Yumin Kim" userId="641eb8d2ba5d4e3d" providerId="LiveId" clId="{5129D1E5-EBF1-4494-876B-830CF0829B44}" dt="2023-05-15T10:44:56.427" v="7799" actId="478"/>
          <ac:spMkLst>
            <pc:docMk/>
            <pc:sldMk cId="1678242031" sldId="265"/>
            <ac:spMk id="3" creationId="{E33406BF-B150-8CC5-FA9C-0208D133D58C}"/>
          </ac:spMkLst>
        </pc:spChg>
        <pc:spChg chg="add mod">
          <ac:chgData name="Yumin Kim" userId="641eb8d2ba5d4e3d" providerId="LiveId" clId="{5129D1E5-EBF1-4494-876B-830CF0829B44}" dt="2023-05-15T10:45:15.055" v="7802"/>
          <ac:spMkLst>
            <pc:docMk/>
            <pc:sldMk cId="1678242031" sldId="265"/>
            <ac:spMk id="12" creationId="{602BA9E6-56F0-A978-2E28-984A57ECC330}"/>
          </ac:spMkLst>
        </pc:spChg>
        <pc:spChg chg="add mod">
          <ac:chgData name="Yumin Kim" userId="641eb8d2ba5d4e3d" providerId="LiveId" clId="{5129D1E5-EBF1-4494-876B-830CF0829B44}" dt="2023-05-15T10:56:11.157" v="9180" actId="1035"/>
          <ac:spMkLst>
            <pc:docMk/>
            <pc:sldMk cId="1678242031" sldId="265"/>
            <ac:spMk id="13" creationId="{8ECFDF65-0B2D-E05D-4DDF-6FC976EC865C}"/>
          </ac:spMkLst>
        </pc:spChg>
        <pc:spChg chg="add mod">
          <ac:chgData name="Yumin Kim" userId="641eb8d2ba5d4e3d" providerId="LiveId" clId="{5129D1E5-EBF1-4494-876B-830CF0829B44}" dt="2023-05-15T10:56:11.157" v="9180" actId="1035"/>
          <ac:spMkLst>
            <pc:docMk/>
            <pc:sldMk cId="1678242031" sldId="265"/>
            <ac:spMk id="14" creationId="{A207E7CE-8F5E-A437-C57D-C9BBF589E774}"/>
          </ac:spMkLst>
        </pc:spChg>
        <pc:spChg chg="add mod">
          <ac:chgData name="Yumin Kim" userId="641eb8d2ba5d4e3d" providerId="LiveId" clId="{5129D1E5-EBF1-4494-876B-830CF0829B44}" dt="2023-05-15T10:57:26.622" v="9321" actId="20577"/>
          <ac:spMkLst>
            <pc:docMk/>
            <pc:sldMk cId="1678242031" sldId="265"/>
            <ac:spMk id="17" creationId="{A7EA0484-28D6-2E7C-5197-E3DC9E3079A8}"/>
          </ac:spMkLst>
        </pc:spChg>
        <pc:picChg chg="add del mod">
          <ac:chgData name="Yumin Kim" userId="641eb8d2ba5d4e3d" providerId="LiveId" clId="{5129D1E5-EBF1-4494-876B-830CF0829B44}" dt="2023-05-15T10:44:53.966" v="7798" actId="478"/>
          <ac:picMkLst>
            <pc:docMk/>
            <pc:sldMk cId="1678242031" sldId="265"/>
            <ac:picMk id="4" creationId="{E13E4BFC-FF3F-9479-7C1D-9FC534E42AC9}"/>
          </ac:picMkLst>
        </pc:picChg>
        <pc:picChg chg="add del mod">
          <ac:chgData name="Yumin Kim" userId="641eb8d2ba5d4e3d" providerId="LiveId" clId="{5129D1E5-EBF1-4494-876B-830CF0829B44}" dt="2023-05-15T10:44:53.966" v="7798" actId="478"/>
          <ac:picMkLst>
            <pc:docMk/>
            <pc:sldMk cId="1678242031" sldId="265"/>
            <ac:picMk id="5" creationId="{5E6F9BB6-FF69-EF0A-0E92-89A4E8A75F8E}"/>
          </ac:picMkLst>
        </pc:picChg>
        <pc:picChg chg="add del mod modCrop">
          <ac:chgData name="Yumin Kim" userId="641eb8d2ba5d4e3d" providerId="LiveId" clId="{5129D1E5-EBF1-4494-876B-830CF0829B44}" dt="2023-05-15T10:44:30.893" v="7793" actId="478"/>
          <ac:picMkLst>
            <pc:docMk/>
            <pc:sldMk cId="1678242031" sldId="265"/>
            <ac:picMk id="6" creationId="{46352F51-A5B9-8CFC-8312-E9944B2F1D7F}"/>
          </ac:picMkLst>
        </pc:picChg>
        <pc:picChg chg="add del mod modCrop">
          <ac:chgData name="Yumin Kim" userId="641eb8d2ba5d4e3d" providerId="LiveId" clId="{5129D1E5-EBF1-4494-876B-830CF0829B44}" dt="2023-05-15T10:43:22.493" v="7786" actId="478"/>
          <ac:picMkLst>
            <pc:docMk/>
            <pc:sldMk cId="1678242031" sldId="265"/>
            <ac:picMk id="7" creationId="{AB802C8A-7BEA-55DC-F858-07422EEBE8E4}"/>
          </ac:picMkLst>
        </pc:picChg>
        <pc:picChg chg="del">
          <ac:chgData name="Yumin Kim" userId="641eb8d2ba5d4e3d" providerId="LiveId" clId="{5129D1E5-EBF1-4494-876B-830CF0829B44}" dt="2023-05-15T09:10:34.703" v="5102" actId="478"/>
          <ac:picMkLst>
            <pc:docMk/>
            <pc:sldMk cId="1678242031" sldId="265"/>
            <ac:picMk id="8" creationId="{BAA3983B-24E1-7958-9E26-F1A55B464620}"/>
          </ac:picMkLst>
        </pc:picChg>
        <pc:picChg chg="add mod">
          <ac:chgData name="Yumin Kim" userId="641eb8d2ba5d4e3d" providerId="LiveId" clId="{5129D1E5-EBF1-4494-876B-830CF0829B44}" dt="2023-05-15T10:56:11.157" v="9180" actId="1035"/>
          <ac:picMkLst>
            <pc:docMk/>
            <pc:sldMk cId="1678242031" sldId="265"/>
            <ac:picMk id="10" creationId="{74B0FCAE-800D-8DD4-E39C-89DF9444C176}"/>
          </ac:picMkLst>
        </pc:picChg>
        <pc:picChg chg="del">
          <ac:chgData name="Yumin Kim" userId="641eb8d2ba5d4e3d" providerId="LiveId" clId="{5129D1E5-EBF1-4494-876B-830CF0829B44}" dt="2023-05-15T09:10:34.288" v="5101" actId="478"/>
          <ac:picMkLst>
            <pc:docMk/>
            <pc:sldMk cId="1678242031" sldId="265"/>
            <ac:picMk id="11" creationId="{9E50DAE9-E76C-3909-A954-9781A33B439E}"/>
          </ac:picMkLst>
        </pc:picChg>
        <pc:cxnChg chg="add mod">
          <ac:chgData name="Yumin Kim" userId="641eb8d2ba5d4e3d" providerId="LiveId" clId="{5129D1E5-EBF1-4494-876B-830CF0829B44}" dt="2023-05-15T10:56:11.157" v="9180" actId="1035"/>
          <ac:cxnSpMkLst>
            <pc:docMk/>
            <pc:sldMk cId="1678242031" sldId="265"/>
            <ac:cxnSpMk id="16" creationId="{EDB2292C-D286-0AAF-2E1F-559BADC7741E}"/>
          </ac:cxnSpMkLst>
        </pc:cxnChg>
      </pc:sldChg>
      <pc:sldChg chg="addSp delSp modSp add mod">
        <pc:chgData name="Yumin Kim" userId="641eb8d2ba5d4e3d" providerId="LiveId" clId="{5129D1E5-EBF1-4494-876B-830CF0829B44}" dt="2023-05-15T11:04:45.943" v="10453" actId="1036"/>
        <pc:sldMkLst>
          <pc:docMk/>
          <pc:sldMk cId="2302025039" sldId="266"/>
        </pc:sldMkLst>
        <pc:spChg chg="mod">
          <ac:chgData name="Yumin Kim" userId="641eb8d2ba5d4e3d" providerId="LiveId" clId="{5129D1E5-EBF1-4494-876B-830CF0829B44}" dt="2023-05-15T10:58:30.005" v="9386" actId="14100"/>
          <ac:spMkLst>
            <pc:docMk/>
            <pc:sldMk cId="2302025039" sldId="266"/>
            <ac:spMk id="2" creationId="{C3240E2C-B093-137D-71A7-19C382DFD245}"/>
          </ac:spMkLst>
        </pc:spChg>
        <pc:spChg chg="del">
          <ac:chgData name="Yumin Kim" userId="641eb8d2ba5d4e3d" providerId="LiveId" clId="{5129D1E5-EBF1-4494-876B-830CF0829B44}" dt="2023-05-15T10:58:49.275" v="9387" actId="478"/>
          <ac:spMkLst>
            <pc:docMk/>
            <pc:sldMk cId="2302025039" sldId="266"/>
            <ac:spMk id="3" creationId="{E33406BF-B150-8CC5-FA9C-0208D133D58C}"/>
          </ac:spMkLst>
        </pc:spChg>
        <pc:spChg chg="add mod">
          <ac:chgData name="Yumin Kim" userId="641eb8d2ba5d4e3d" providerId="LiveId" clId="{5129D1E5-EBF1-4494-876B-830CF0829B44}" dt="2023-05-15T10:59:01.834" v="9390" actId="1076"/>
          <ac:spMkLst>
            <pc:docMk/>
            <pc:sldMk cId="2302025039" sldId="266"/>
            <ac:spMk id="6" creationId="{D52640AF-DABB-47C8-DF93-770CB73E417A}"/>
          </ac:spMkLst>
        </pc:spChg>
        <pc:spChg chg="add mod">
          <ac:chgData name="Yumin Kim" userId="641eb8d2ba5d4e3d" providerId="LiveId" clId="{5129D1E5-EBF1-4494-876B-830CF0829B44}" dt="2023-05-15T11:04:40.339" v="10449" actId="403"/>
          <ac:spMkLst>
            <pc:docMk/>
            <pc:sldMk cId="2302025039" sldId="266"/>
            <ac:spMk id="7" creationId="{2F4537EC-728F-E70B-7167-86F88DEC13D7}"/>
          </ac:spMkLst>
        </pc:spChg>
        <pc:spChg chg="add mod">
          <ac:chgData name="Yumin Kim" userId="641eb8d2ba5d4e3d" providerId="LiveId" clId="{5129D1E5-EBF1-4494-876B-830CF0829B44}" dt="2023-05-15T11:04:45.943" v="10453" actId="1036"/>
          <ac:spMkLst>
            <pc:docMk/>
            <pc:sldMk cId="2302025039" sldId="266"/>
            <ac:spMk id="8" creationId="{04F817C8-95B5-225C-ED4E-FC47DC609118}"/>
          </ac:spMkLst>
        </pc:spChg>
        <pc:picChg chg="del">
          <ac:chgData name="Yumin Kim" userId="641eb8d2ba5d4e3d" providerId="LiveId" clId="{5129D1E5-EBF1-4494-876B-830CF0829B44}" dt="2023-05-15T11:00:56.853" v="10062" actId="478"/>
          <ac:picMkLst>
            <pc:docMk/>
            <pc:sldMk cId="2302025039" sldId="266"/>
            <ac:picMk id="4" creationId="{E13E4BFC-FF3F-9479-7C1D-9FC534E42AC9}"/>
          </ac:picMkLst>
        </pc:picChg>
        <pc:picChg chg="del">
          <ac:chgData name="Yumin Kim" userId="641eb8d2ba5d4e3d" providerId="LiveId" clId="{5129D1E5-EBF1-4494-876B-830CF0829B44}" dt="2023-05-15T11:00:56.853" v="10062" actId="478"/>
          <ac:picMkLst>
            <pc:docMk/>
            <pc:sldMk cId="2302025039" sldId="266"/>
            <ac:picMk id="5" creationId="{5E6F9BB6-FF69-EF0A-0E92-89A4E8A75F8E}"/>
          </ac:picMkLst>
        </pc:picChg>
        <pc:picChg chg="del">
          <ac:chgData name="Yumin Kim" userId="641eb8d2ba5d4e3d" providerId="LiveId" clId="{5129D1E5-EBF1-4494-876B-830CF0829B44}" dt="2023-05-15T10:48:46.341" v="8016" actId="478"/>
          <ac:picMkLst>
            <pc:docMk/>
            <pc:sldMk cId="2302025039" sldId="266"/>
            <ac:picMk id="10" creationId="{74B0FCAE-800D-8DD4-E39C-89DF9444C1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43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88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첫번째 항 최소화</a:t>
            </a:r>
            <a:r>
              <a:rPr lang="en-US" altLang="ko-KR" dirty="0"/>
              <a:t>: </a:t>
            </a:r>
            <a:r>
              <a:rPr lang="ko-KR" altLang="en-US" dirty="0"/>
              <a:t>최대한 </a:t>
            </a:r>
            <a:r>
              <a:rPr lang="en-US" altLang="ko-KR" dirty="0"/>
              <a:t>h(x)</a:t>
            </a:r>
            <a:r>
              <a:rPr lang="ko-KR" altLang="en-US" dirty="0"/>
              <a:t>와 동일한 </a:t>
            </a:r>
            <a:r>
              <a:rPr lang="en-US" altLang="ko-KR" dirty="0"/>
              <a:t>y(x) </a:t>
            </a:r>
            <a:r>
              <a:rPr lang="ko-KR" altLang="en-US" dirty="0"/>
              <a:t>찾아야 함 </a:t>
            </a:r>
            <a:r>
              <a:rPr lang="en-US" altLang="ko-KR" dirty="0"/>
              <a:t>(h(x): </a:t>
            </a:r>
            <a:r>
              <a:rPr lang="ko-KR" altLang="en-US" dirty="0"/>
              <a:t>회귀를 위한 손실함수에서 최적의 값</a:t>
            </a:r>
            <a:r>
              <a:rPr lang="en-US" altLang="ko-KR" dirty="0"/>
              <a:t>)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데이터가 충분히 많다면 </a:t>
            </a:r>
            <a:r>
              <a:rPr lang="en-US" altLang="ko-KR" dirty="0"/>
              <a:t>h(x)</a:t>
            </a:r>
            <a:r>
              <a:rPr lang="ko-KR" altLang="en-US" dirty="0"/>
              <a:t>에 매우 근사 된 </a:t>
            </a:r>
            <a:r>
              <a:rPr lang="en-US" altLang="ko-KR" dirty="0"/>
              <a:t>y(x) </a:t>
            </a:r>
            <a:r>
              <a:rPr lang="ko-KR" altLang="en-US" dirty="0"/>
              <a:t>쉽게 찾을 수 있음 </a:t>
            </a:r>
            <a:endParaRPr lang="en-US" altLang="ko-KR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BUT </a:t>
            </a:r>
            <a:r>
              <a:rPr lang="ko-KR" altLang="en-US" dirty="0"/>
              <a:t>주어진 데이터는 </a:t>
            </a:r>
            <a:r>
              <a:rPr lang="en-US" altLang="ko-KR" dirty="0"/>
              <a:t>N</a:t>
            </a:r>
            <a:r>
              <a:rPr lang="ko-KR" altLang="en-US" dirty="0"/>
              <a:t>으로 크기가 고정되어 있다는 제약 존재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2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36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875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25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46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PRML </a:t>
            </a:r>
            <a:r>
              <a:rPr lang="ko-KR" altLang="en-US" sz="25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스터디 </a:t>
            </a:r>
            <a:endParaRPr sz="25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2022.0</a:t>
            </a:r>
            <a:r>
              <a:rPr lang="en-US" alt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endParaRPr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김유민 </a:t>
            </a:r>
            <a:endParaRPr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B0FCAE-800D-8DD4-E39C-89DF9444C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32" y="1592093"/>
            <a:ext cx="4637764" cy="3378403"/>
          </a:xfrm>
          <a:prstGeom prst="rect">
            <a:avLst/>
          </a:prstGeom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602BA9E6-56F0-A978-2E28-984A57ECC330}"/>
              </a:ext>
            </a:extLst>
          </p:cNvPr>
          <p:cNvSpPr txBox="1"/>
          <p:nvPr/>
        </p:nvSpPr>
        <p:spPr>
          <a:xfrm>
            <a:off x="1408975" y="306875"/>
            <a:ext cx="708188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Example: Regularization &amp; Bias-Variance Trade-Off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FDF65-0B2D-E05D-4DDF-6FC976EC865C}"/>
              </a:ext>
            </a:extLst>
          </p:cNvPr>
          <p:cNvSpPr txBox="1"/>
          <p:nvPr/>
        </p:nvSpPr>
        <p:spPr>
          <a:xfrm>
            <a:off x="6818364" y="3353563"/>
            <a:ext cx="618128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bias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7E7CE-8F5E-A437-C57D-C9BBF589E774}"/>
              </a:ext>
            </a:extLst>
          </p:cNvPr>
          <p:cNvSpPr txBox="1"/>
          <p:nvPr/>
        </p:nvSpPr>
        <p:spPr>
          <a:xfrm>
            <a:off x="6756161" y="3804190"/>
            <a:ext cx="1100214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Variance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B2292C-D286-0AAF-2E1F-559BADC7741E}"/>
              </a:ext>
            </a:extLst>
          </p:cNvPr>
          <p:cNvCxnSpPr/>
          <p:nvPr/>
        </p:nvCxnSpPr>
        <p:spPr>
          <a:xfrm>
            <a:off x="5533048" y="1492897"/>
            <a:ext cx="0" cy="314441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EA0484-28D6-2E7C-5197-E3DC9E3079A8}"/>
              </a:ext>
            </a:extLst>
          </p:cNvPr>
          <p:cNvSpPr txBox="1"/>
          <p:nvPr/>
        </p:nvSpPr>
        <p:spPr>
          <a:xfrm>
            <a:off x="2294683" y="954861"/>
            <a:ext cx="6065542" cy="37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결론</a:t>
            </a:r>
            <a:r>
              <a:rPr lang="en-US" altLang="ko-KR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)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bias, variance </a:t>
            </a:r>
            <a:r>
              <a:rPr lang="ko-KR" altLang="en-US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합이 최소가 되는 지점 </a:t>
            </a:r>
            <a:r>
              <a:rPr lang="en-US" altLang="ko-KR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= Test Error </a:t>
            </a:r>
            <a:r>
              <a:rPr lang="ko-KR" altLang="en-US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최소 지점</a:t>
            </a:r>
            <a:endParaRPr lang="en-US" dirty="0">
              <a:solidFill>
                <a:srgbClr val="FF0000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24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3240E2C-B093-137D-71A7-19C382DFD245}"/>
              </a:ext>
            </a:extLst>
          </p:cNvPr>
          <p:cNvSpPr txBox="1"/>
          <p:nvPr/>
        </p:nvSpPr>
        <p:spPr>
          <a:xfrm>
            <a:off x="1408974" y="306875"/>
            <a:ext cx="714980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Limitations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of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Frequentist’s Bias-Variance Trade-Off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640AF-DABB-47C8-DF93-770CB73E417A}"/>
              </a:ext>
            </a:extLst>
          </p:cNvPr>
          <p:cNvSpPr txBox="1"/>
          <p:nvPr/>
        </p:nvSpPr>
        <p:spPr>
          <a:xfrm>
            <a:off x="1465475" y="1055550"/>
            <a:ext cx="7311989" cy="88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가정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]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If Data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size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=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large N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모든 데이터 샘플이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p(t,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x)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분포에 따라 독립적으로 생성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i.i.d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집합들의 앙상블 조합에 따라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squared loss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값도 달라짐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성능 평가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앙상블의 평균치 사용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537EC-728F-E70B-7167-86F88DEC13D7}"/>
              </a:ext>
            </a:extLst>
          </p:cNvPr>
          <p:cNvSpPr txBox="1"/>
          <p:nvPr/>
        </p:nvSpPr>
        <p:spPr>
          <a:xfrm>
            <a:off x="1465475" y="2213225"/>
            <a:ext cx="7311989" cy="277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BUT in reality,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단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개의 데이터 셋을 가지고 있는 경우가 많음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=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Georgia" panose="02040502050405020303" pitchFamily="18" charset="0"/>
                <a:ea typeface="나눔고딕" panose="020D0604000000000000" pitchFamily="50" charset="-127"/>
              </a:rPr>
              <a:t>데이터 크기가 크지 않음 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여러 개의 데이터 셋을 가지고 있더라도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하나의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Training set 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으로 합치는 것이 좋음 </a:t>
            </a:r>
            <a:endParaRPr lang="en-US" altLang="ko-KR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(Overfitting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감소 위해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sz="200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en-US" sz="200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en-US" sz="600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en-US" sz="200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en-US" sz="200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endParaRPr lang="en-US" sz="200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Bayesian perspective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 provides powerful insights into the issues of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over-fitting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but also addressing the question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model complexity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817C8-95B5-225C-ED4E-FC47DC609118}"/>
              </a:ext>
            </a:extLst>
          </p:cNvPr>
          <p:cNvSpPr/>
          <p:nvPr/>
        </p:nvSpPr>
        <p:spPr>
          <a:xfrm>
            <a:off x="1676468" y="4282660"/>
            <a:ext cx="6882315" cy="6695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2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408394" y="1833101"/>
            <a:ext cx="2983251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김동영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김유민 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글금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김태윤 </a:t>
            </a: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매주 수요일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 PM ~ 11 PM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C0AA0-980C-A5DA-2116-751B718D8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14" y="799475"/>
            <a:ext cx="3035886" cy="41644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406BF-B150-8CC5-FA9C-0208D133D58C}"/>
              </a:ext>
            </a:extLst>
          </p:cNvPr>
          <p:cNvSpPr txBox="1"/>
          <p:nvPr/>
        </p:nvSpPr>
        <p:spPr>
          <a:xfrm>
            <a:off x="1524000" y="569279"/>
            <a:ext cx="7034784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Bias-Variance Decomposition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Example: Regularization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4B472-0714-C2BB-B8E5-4D939590F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91" y="2246530"/>
            <a:ext cx="6104141" cy="28700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73A728-7054-2EDF-93AE-6C159C390250}"/>
              </a:ext>
            </a:extLst>
          </p:cNvPr>
          <p:cNvSpPr/>
          <p:nvPr/>
        </p:nvSpPr>
        <p:spPr>
          <a:xfrm>
            <a:off x="1937657" y="3904863"/>
            <a:ext cx="6422572" cy="75111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Overfitting &amp; Underfitting in Machine Learning - Data Analytics">
            <a:extLst>
              <a:ext uri="{FF2B5EF4-FFF2-40B4-BE49-F238E27FC236}">
                <a16:creationId xmlns:a16="http://schemas.microsoft.com/office/drawing/2014/main" id="{8B9A45F6-9D2B-BC63-C515-53CC66B7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51" y="0"/>
            <a:ext cx="3200849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Bias-Variance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Decomposition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3BB110-578E-13CA-D37B-7AE30C8DD59C}"/>
              </a:ext>
            </a:extLst>
          </p:cNvPr>
          <p:cNvSpPr/>
          <p:nvPr/>
        </p:nvSpPr>
        <p:spPr>
          <a:xfrm>
            <a:off x="1687286" y="3385457"/>
            <a:ext cx="3233057" cy="13498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&lt;Frequentist&gt;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Bias-Variance Trade-off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(Overfitting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↔ 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Underfitting)</a:t>
            </a:r>
            <a:endParaRPr 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297521-64F9-142F-9679-21B700DE4514}"/>
              </a:ext>
            </a:extLst>
          </p:cNvPr>
          <p:cNvSpPr/>
          <p:nvPr/>
        </p:nvSpPr>
        <p:spPr>
          <a:xfrm>
            <a:off x="5334000" y="3385457"/>
            <a:ext cx="3233057" cy="1349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&lt;Bayesian&gt;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MLE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발생하는 </a:t>
            </a:r>
            <a:r>
              <a:rPr 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Overfitting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어느정도 해결 가능 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53F-A08D-A983-3374-B85D7FE21BE4}"/>
              </a:ext>
            </a:extLst>
          </p:cNvPr>
          <p:cNvSpPr txBox="1"/>
          <p:nvPr/>
        </p:nvSpPr>
        <p:spPr>
          <a:xfrm>
            <a:off x="1524000" y="723240"/>
            <a:ext cx="7034784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Overfitting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크기의 샘플 데이터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복잡한 모델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사용할 경우  발생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오버 피팅 방지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감소 방법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1)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줄이기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 유연성 감소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유지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정칙화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(regularization; </a:t>
            </a:r>
            <a:r>
              <a:rPr lang="el-GR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λ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최선의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lambda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찾기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Picture 2" descr="Overfitting vs Underfitting in Machine Learning [Differences]">
            <a:extLst>
              <a:ext uri="{FF2B5EF4-FFF2-40B4-BE49-F238E27FC236}">
                <a16:creationId xmlns:a16="http://schemas.microsoft.com/office/drawing/2014/main" id="{2B87E499-14E5-956E-74E2-5041B035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74" y="611381"/>
            <a:ext cx="2883301" cy="214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406BF-B150-8CC5-FA9C-0208D133D58C}"/>
              </a:ext>
            </a:extLst>
          </p:cNvPr>
          <p:cNvSpPr txBox="1"/>
          <p:nvPr/>
        </p:nvSpPr>
        <p:spPr>
          <a:xfrm>
            <a:off x="1524000" y="630714"/>
            <a:ext cx="7034784" cy="1812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Loss function(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손실 함수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예측 모델 얻기 위함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arenR"/>
            </a:pP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Squared loss </a:t>
            </a: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 Decision Theory (w/ Regularization)</a:t>
            </a:r>
          </a:p>
          <a:p>
            <a:pPr marL="228600" indent="-228600" algn="ctr">
              <a:lnSpc>
                <a:spcPct val="200000"/>
              </a:lnSpc>
              <a:buAutoNum type="arabicParenR"/>
            </a:pPr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SSE (Sum of Squared Error)  Maximum Likelihood Estimation of parameters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3240E2C-B093-137D-71A7-19C382DFD24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Bias-Variance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Decomposition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041E3-06EC-1268-4CB0-21AE35A9F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310" y="2443070"/>
            <a:ext cx="3852164" cy="724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1A576-CB07-3CFF-7F07-22E6DD4A0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305"/>
          <a:stretch/>
        </p:blipFill>
        <p:spPr>
          <a:xfrm>
            <a:off x="1917955" y="4175225"/>
            <a:ext cx="6286569" cy="58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AE433-817B-A360-4FEB-E780A69F5221}"/>
              </a:ext>
            </a:extLst>
          </p:cNvPr>
          <p:cNvSpPr txBox="1"/>
          <p:nvPr/>
        </p:nvSpPr>
        <p:spPr>
          <a:xfrm>
            <a:off x="1524000" y="3585306"/>
            <a:ext cx="7034784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Expected squared loss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1B4D0-94B5-ADDA-0779-B96950D8A2B3}"/>
              </a:ext>
            </a:extLst>
          </p:cNvPr>
          <p:cNvSpPr/>
          <p:nvPr/>
        </p:nvSpPr>
        <p:spPr>
          <a:xfrm>
            <a:off x="5432749" y="4156175"/>
            <a:ext cx="2600325" cy="64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9FC418-4F7F-0FFF-7AF5-9087B3234A73}"/>
              </a:ext>
            </a:extLst>
          </p:cNvPr>
          <p:cNvSpPr/>
          <p:nvPr/>
        </p:nvSpPr>
        <p:spPr>
          <a:xfrm>
            <a:off x="2730317" y="4156175"/>
            <a:ext cx="2483358" cy="6444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1C6F9E3-2BD9-70D7-C4AB-576CD7ECE8CD}"/>
              </a:ext>
            </a:extLst>
          </p:cNvPr>
          <p:cNvSpPr/>
          <p:nvPr/>
        </p:nvSpPr>
        <p:spPr>
          <a:xfrm>
            <a:off x="5029200" y="3190875"/>
            <a:ext cx="171450" cy="4191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46D81-F49F-8BD1-F065-3B33FA53D289}"/>
              </a:ext>
            </a:extLst>
          </p:cNvPr>
          <p:cNvSpPr txBox="1"/>
          <p:nvPr/>
        </p:nvSpPr>
        <p:spPr>
          <a:xfrm>
            <a:off x="5416366" y="4650316"/>
            <a:ext cx="3717918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= Noise; Maximum value of expected loss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7B443-85EB-C38B-86AB-FF88033FE7C6}"/>
              </a:ext>
            </a:extLst>
          </p:cNvPr>
          <p:cNvSpPr txBox="1"/>
          <p:nvPr/>
        </p:nvSpPr>
        <p:spPr>
          <a:xfrm>
            <a:off x="2687966" y="4650316"/>
            <a:ext cx="3717918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최소화 시키는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y(x)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(min=0)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2A6D36-1C0F-E953-FC66-CF5A3274906C}"/>
              </a:ext>
            </a:extLst>
          </p:cNvPr>
          <p:cNvCxnSpPr/>
          <p:nvPr/>
        </p:nvCxnSpPr>
        <p:spPr>
          <a:xfrm>
            <a:off x="3089599" y="4612216"/>
            <a:ext cx="1104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3240E2C-B093-137D-71A7-19C382DFD24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Bias-Variance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Decomposition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D955F-3102-57EF-C0CC-19CA28C12C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305"/>
          <a:stretch/>
        </p:blipFill>
        <p:spPr>
          <a:xfrm>
            <a:off x="2025805" y="1463455"/>
            <a:ext cx="6328681" cy="58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DA7E7-A128-1A51-52E0-6F8EB702A813}"/>
              </a:ext>
            </a:extLst>
          </p:cNvPr>
          <p:cNvSpPr txBox="1"/>
          <p:nvPr/>
        </p:nvSpPr>
        <p:spPr>
          <a:xfrm>
            <a:off x="1533525" y="873536"/>
            <a:ext cx="7081907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Expected squared loss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871F6-7121-C462-5514-D867F5A69B67}"/>
              </a:ext>
            </a:extLst>
          </p:cNvPr>
          <p:cNvSpPr/>
          <p:nvPr/>
        </p:nvSpPr>
        <p:spPr>
          <a:xfrm>
            <a:off x="2863644" y="1444405"/>
            <a:ext cx="2499993" cy="6444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DBA99-F808-39D7-0280-8F34A58A145E}"/>
              </a:ext>
            </a:extLst>
          </p:cNvPr>
          <p:cNvSpPr txBox="1"/>
          <p:nvPr/>
        </p:nvSpPr>
        <p:spPr>
          <a:xfrm>
            <a:off x="1542758" y="4136247"/>
            <a:ext cx="7311989" cy="88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가정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] 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If Data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size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=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large N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모든 데이터 샘플이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p(t,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x)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분포에 따라 독립적으로 생성 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i.i.d</a:t>
            </a:r>
            <a:r>
              <a:rPr lang="en-US" altLang="ko-KR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집합들의 앙상블 조합에 따라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squared loss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값도 달라짐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성능 평가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앙상블의 평균치 사용</a:t>
            </a:r>
            <a:endParaRPr 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95465-167F-D4F3-4B85-5004215E20EA}"/>
              </a:ext>
            </a:extLst>
          </p:cNvPr>
          <p:cNvSpPr txBox="1"/>
          <p:nvPr/>
        </p:nvSpPr>
        <p:spPr>
          <a:xfrm>
            <a:off x="4348567" y="2263242"/>
            <a:ext cx="2187800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Integrand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피적분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함수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9C9C73-5BF4-0A89-8918-C66781A62439}"/>
              </a:ext>
            </a:extLst>
          </p:cNvPr>
          <p:cNvCxnSpPr>
            <a:cxnSpLocks/>
          </p:cNvCxnSpPr>
          <p:nvPr/>
        </p:nvCxnSpPr>
        <p:spPr>
          <a:xfrm>
            <a:off x="3194060" y="1900446"/>
            <a:ext cx="4651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90980F-5FC0-75DD-2D3E-9651203E6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81" y="3208571"/>
            <a:ext cx="2249073" cy="4967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304ABD-1FDB-A219-DC1E-75D286E042BD}"/>
              </a:ext>
            </a:extLst>
          </p:cNvPr>
          <p:cNvSpPr/>
          <p:nvPr/>
        </p:nvSpPr>
        <p:spPr>
          <a:xfrm>
            <a:off x="3761241" y="3152466"/>
            <a:ext cx="2187800" cy="6444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987D0B-8F68-7FF4-3A3E-7FF508226C92}"/>
              </a:ext>
            </a:extLst>
          </p:cNvPr>
          <p:cNvCxnSpPr>
            <a:cxnSpLocks/>
          </p:cNvCxnSpPr>
          <p:nvPr/>
        </p:nvCxnSpPr>
        <p:spPr>
          <a:xfrm>
            <a:off x="4022501" y="2257980"/>
            <a:ext cx="549499" cy="77802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3D052E-F67E-6C38-CFF2-82CA10026218}"/>
              </a:ext>
            </a:extLst>
          </p:cNvPr>
          <p:cNvCxnSpPr>
            <a:cxnSpLocks/>
          </p:cNvCxnSpPr>
          <p:nvPr/>
        </p:nvCxnSpPr>
        <p:spPr>
          <a:xfrm>
            <a:off x="3940308" y="3667976"/>
            <a:ext cx="798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B2E0BE-155F-B268-D158-3BE6CC553903}"/>
              </a:ext>
            </a:extLst>
          </p:cNvPr>
          <p:cNvSpPr txBox="1"/>
          <p:nvPr/>
        </p:nvSpPr>
        <p:spPr>
          <a:xfrm>
            <a:off x="3715590" y="3654623"/>
            <a:ext cx="489984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데이터 집합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따른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prediction function y(x; D)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93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3240E2C-B093-137D-71A7-19C382DFD24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Bias-Variance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Decomposition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F0D99-BD81-F159-0762-4FB53EB75C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29" b="67549"/>
          <a:stretch/>
        </p:blipFill>
        <p:spPr>
          <a:xfrm>
            <a:off x="2546791" y="2100441"/>
            <a:ext cx="5048328" cy="350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45D3B-13CC-25F9-B549-E6600AB58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165" y="4052041"/>
            <a:ext cx="5584810" cy="10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7F21B1-5EDF-FFD8-9562-547A05A20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034" y="986881"/>
            <a:ext cx="2249073" cy="4967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5212BC-469E-7409-2B38-64E55E5DD59E}"/>
              </a:ext>
            </a:extLst>
          </p:cNvPr>
          <p:cNvSpPr/>
          <p:nvPr/>
        </p:nvSpPr>
        <p:spPr>
          <a:xfrm>
            <a:off x="3704594" y="930776"/>
            <a:ext cx="2187800" cy="6444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9E6574-EE57-F35E-C8E3-312A3E9817C7}"/>
              </a:ext>
            </a:extLst>
          </p:cNvPr>
          <p:cNvCxnSpPr>
            <a:cxnSpLocks/>
          </p:cNvCxnSpPr>
          <p:nvPr/>
        </p:nvCxnSpPr>
        <p:spPr>
          <a:xfrm>
            <a:off x="3883661" y="1446286"/>
            <a:ext cx="798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D1D34C-1B42-8562-7DB7-E32DAE93EE33}"/>
              </a:ext>
            </a:extLst>
          </p:cNvPr>
          <p:cNvSpPr txBox="1"/>
          <p:nvPr/>
        </p:nvSpPr>
        <p:spPr>
          <a:xfrm>
            <a:off x="3658943" y="1432933"/>
            <a:ext cx="4899841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데이터 집합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따른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  <a:sym typeface="Wingdings" panose="05000000000000000000" pitchFamily="2" charset="2"/>
              </a:rPr>
              <a:t>prediction function y(x; D)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E2DDE-0E56-523A-3C8E-4337372CE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451" r="15025"/>
          <a:stretch/>
        </p:blipFill>
        <p:spPr>
          <a:xfrm>
            <a:off x="1885865" y="2784314"/>
            <a:ext cx="6095969" cy="72858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64BEA-66AD-34ED-DA88-16964DDAA27D}"/>
              </a:ext>
            </a:extLst>
          </p:cNvPr>
          <p:cNvCxnSpPr/>
          <p:nvPr/>
        </p:nvCxnSpPr>
        <p:spPr>
          <a:xfrm>
            <a:off x="3536300" y="2469114"/>
            <a:ext cx="304178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148B7E7-2AB8-84D4-973D-701F8A0382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451" r="92645" b="30881"/>
          <a:stretch/>
        </p:blipFill>
        <p:spPr>
          <a:xfrm>
            <a:off x="2046651" y="2105687"/>
            <a:ext cx="527654" cy="39550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1B2B3-E6BC-4699-4785-B8A60AA6B743}"/>
              </a:ext>
            </a:extLst>
          </p:cNvPr>
          <p:cNvCxnSpPr>
            <a:cxnSpLocks/>
          </p:cNvCxnSpPr>
          <p:nvPr/>
        </p:nvCxnSpPr>
        <p:spPr>
          <a:xfrm>
            <a:off x="4963887" y="3610947"/>
            <a:ext cx="0" cy="4224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C05356-4340-FC08-6F49-E3D82EE073F6}"/>
              </a:ext>
            </a:extLst>
          </p:cNvPr>
          <p:cNvSpPr txBox="1"/>
          <p:nvPr/>
        </p:nvSpPr>
        <p:spPr>
          <a:xfrm>
            <a:off x="4963887" y="3509398"/>
            <a:ext cx="2187800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기댓값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E050D4-9FBB-BC53-02C8-47FDEE52B71B}"/>
              </a:ext>
            </a:extLst>
          </p:cNvPr>
          <p:cNvSpPr/>
          <p:nvPr/>
        </p:nvSpPr>
        <p:spPr>
          <a:xfrm>
            <a:off x="2244055" y="4024048"/>
            <a:ext cx="2187800" cy="3652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58D0AA-DDE8-55C7-4093-1F32674E9562}"/>
              </a:ext>
            </a:extLst>
          </p:cNvPr>
          <p:cNvSpPr/>
          <p:nvPr/>
        </p:nvSpPr>
        <p:spPr>
          <a:xfrm>
            <a:off x="2827173" y="4426636"/>
            <a:ext cx="2069351" cy="3226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2516D-4BE4-B9CD-D4C3-5E3C3F6E43AE}"/>
              </a:ext>
            </a:extLst>
          </p:cNvPr>
          <p:cNvSpPr/>
          <p:nvPr/>
        </p:nvSpPr>
        <p:spPr>
          <a:xfrm>
            <a:off x="5543404" y="2808928"/>
            <a:ext cx="2438430" cy="3226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2754EB-81CF-9C8D-24F9-C9A09DF12208}"/>
              </a:ext>
            </a:extLst>
          </p:cNvPr>
          <p:cNvSpPr/>
          <p:nvPr/>
        </p:nvSpPr>
        <p:spPr>
          <a:xfrm>
            <a:off x="5061624" y="4421648"/>
            <a:ext cx="2759020" cy="32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FD2AAD-15A7-9C8D-CAB4-D6250EDA5786}"/>
              </a:ext>
            </a:extLst>
          </p:cNvPr>
          <p:cNvSpPr/>
          <p:nvPr/>
        </p:nvSpPr>
        <p:spPr>
          <a:xfrm>
            <a:off x="2537460" y="2801644"/>
            <a:ext cx="2759020" cy="32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6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3240E2C-B093-137D-71A7-19C382DFD24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Bias-Variance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Decomposition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FB743-FBB5-42C1-7C85-EE5E133A8F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305"/>
          <a:stretch/>
        </p:blipFill>
        <p:spPr>
          <a:xfrm>
            <a:off x="1802930" y="1422539"/>
            <a:ext cx="6286569" cy="58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0D3804-F62C-FEC9-4911-42B8859D6AD4}"/>
              </a:ext>
            </a:extLst>
          </p:cNvPr>
          <p:cNvSpPr txBox="1"/>
          <p:nvPr/>
        </p:nvSpPr>
        <p:spPr>
          <a:xfrm>
            <a:off x="1688893" y="811451"/>
            <a:ext cx="7034784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Expected squared loss 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482C7-EAA7-E64E-E177-288A8F183A4E}"/>
              </a:ext>
            </a:extLst>
          </p:cNvPr>
          <p:cNvSpPr/>
          <p:nvPr/>
        </p:nvSpPr>
        <p:spPr>
          <a:xfrm>
            <a:off x="5317724" y="1403489"/>
            <a:ext cx="2600325" cy="644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38D333-4E9A-11C9-A768-5ABE9E8BC46F}"/>
              </a:ext>
            </a:extLst>
          </p:cNvPr>
          <p:cNvSpPr/>
          <p:nvPr/>
        </p:nvSpPr>
        <p:spPr>
          <a:xfrm>
            <a:off x="2615292" y="1403489"/>
            <a:ext cx="2483358" cy="6444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53748-BD37-4940-1729-CE94248D7865}"/>
              </a:ext>
            </a:extLst>
          </p:cNvPr>
          <p:cNvSpPr txBox="1"/>
          <p:nvPr/>
        </p:nvSpPr>
        <p:spPr>
          <a:xfrm>
            <a:off x="5301341" y="1897630"/>
            <a:ext cx="3717918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= Noise; Maximum value of expected loss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0300CF-3961-1F67-0B3C-B528D292D119}"/>
              </a:ext>
            </a:extLst>
          </p:cNvPr>
          <p:cNvSpPr txBox="1"/>
          <p:nvPr/>
        </p:nvSpPr>
        <p:spPr>
          <a:xfrm>
            <a:off x="2572941" y="1897630"/>
            <a:ext cx="3717918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최소화 시키는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y(x)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(min=0)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4D15BB-1F7B-7DC6-9C45-941D7BAF05A0}"/>
              </a:ext>
            </a:extLst>
          </p:cNvPr>
          <p:cNvCxnSpPr/>
          <p:nvPr/>
        </p:nvCxnSpPr>
        <p:spPr>
          <a:xfrm>
            <a:off x="2974574" y="1859530"/>
            <a:ext cx="11049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762EA7B-8D87-CBC0-608B-22E0CE47E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158" y="2814758"/>
            <a:ext cx="4356324" cy="3365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5318424-32F4-D1BC-5957-8696BC20CBD1}"/>
              </a:ext>
            </a:extLst>
          </p:cNvPr>
          <p:cNvSpPr/>
          <p:nvPr/>
        </p:nvSpPr>
        <p:spPr>
          <a:xfrm>
            <a:off x="4484982" y="2771100"/>
            <a:ext cx="1884731" cy="38955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1A10E6-E2E3-C811-F158-70D9329ABDDF}"/>
              </a:ext>
            </a:extLst>
          </p:cNvPr>
          <p:cNvSpPr/>
          <p:nvPr/>
        </p:nvSpPr>
        <p:spPr>
          <a:xfrm>
            <a:off x="6617887" y="2776694"/>
            <a:ext cx="579596" cy="389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AD49A1-D71D-E693-2AEF-243512A5B35F}"/>
              </a:ext>
            </a:extLst>
          </p:cNvPr>
          <p:cNvSpPr txBox="1"/>
          <p:nvPr/>
        </p:nvSpPr>
        <p:spPr>
          <a:xfrm>
            <a:off x="1988458" y="3353465"/>
            <a:ext cx="66257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Georgia" panose="02040502050405020303" pitchFamily="18" charset="0"/>
                <a:ea typeface="나눔고딕" panose="020D0604000000000000" pitchFamily="50" charset="-127"/>
              </a:rPr>
              <a:t>&lt;Bias-Variance Trade-Off&gt;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Bias, Variance </a:t>
            </a: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값을 적절히 조절하여 기대 손실이 가장 작은 값을 만들어야 함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marL="342900" indent="-342900" algn="ctr">
              <a:lnSpc>
                <a:spcPct val="200000"/>
              </a:lnSpc>
              <a:buAutoNum type="arabicParenR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Flexible model: low bias &amp; high variance</a:t>
            </a:r>
          </a:p>
          <a:p>
            <a:pPr marL="342900" indent="-342900" algn="ctr">
              <a:buAutoNum type="arabicParenR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Rigid model: high bias &amp; low variance</a:t>
            </a:r>
          </a:p>
        </p:txBody>
      </p:sp>
    </p:spTree>
    <p:extLst>
      <p:ext uri="{BB962C8B-B14F-4D97-AF65-F5344CB8AC3E}">
        <p14:creationId xmlns:p14="http://schemas.microsoft.com/office/powerpoint/2010/main" val="56215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C3240E2C-B093-137D-71A7-19C382DFD245}"/>
              </a:ext>
            </a:extLst>
          </p:cNvPr>
          <p:cNvSpPr txBox="1"/>
          <p:nvPr/>
        </p:nvSpPr>
        <p:spPr>
          <a:xfrm>
            <a:off x="1408975" y="306875"/>
            <a:ext cx="708188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Example: Regularization &amp; Bias-Variance Trade-Off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F17DC-2032-E322-7060-FFD3FA053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464" b="13667"/>
          <a:stretch/>
        </p:blipFill>
        <p:spPr>
          <a:xfrm>
            <a:off x="4221677" y="3305915"/>
            <a:ext cx="4922323" cy="1755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597F4A-9DC8-EEC9-492C-59E747BDCA54}"/>
              </a:ext>
            </a:extLst>
          </p:cNvPr>
          <p:cNvSpPr txBox="1"/>
          <p:nvPr/>
        </p:nvSpPr>
        <p:spPr>
          <a:xfrm>
            <a:off x="1128360" y="840243"/>
            <a:ext cx="3359016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Georgia" panose="02040502050405020303" pitchFamily="18" charset="0"/>
                <a:ea typeface="나눔고딕" panose="020D0604000000000000" pitchFamily="50" charset="-127"/>
              </a:rPr>
              <a:t>&lt;Big lambda = Rigid model&gt;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High bias &amp; low variance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예측 값 범위가 제한적</a:t>
            </a:r>
            <a:endParaRPr lang="en-US" altLang="ko-KR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샘플이 작은 경우 안정된 모델 선호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20C36E-BAFE-8CEA-6F80-C7BD43D459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72299"/>
          <a:stretch/>
        </p:blipFill>
        <p:spPr>
          <a:xfrm>
            <a:off x="4206760" y="826015"/>
            <a:ext cx="4818979" cy="16488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2B27BA-7466-74B8-603B-FCE410E2A2F0}"/>
              </a:ext>
            </a:extLst>
          </p:cNvPr>
          <p:cNvSpPr txBox="1"/>
          <p:nvPr/>
        </p:nvSpPr>
        <p:spPr>
          <a:xfrm>
            <a:off x="1408975" y="3372467"/>
            <a:ext cx="2976413" cy="14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Georgia" panose="02040502050405020303" pitchFamily="18" charset="0"/>
                <a:ea typeface="나눔고딕" panose="020D0604000000000000" pitchFamily="50" charset="-127"/>
              </a:rPr>
              <a:t>&lt;Small lambda = Flexible model&gt;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Low bias &amp; high variance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예측 값이 실제 결과와 매우 유사</a:t>
            </a:r>
            <a:endParaRPr lang="en-US" altLang="ko-KR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Georgia" panose="02040502050405020303" pitchFamily="18" charset="0"/>
                <a:ea typeface="나눔고딕" panose="020D0604000000000000" pitchFamily="50" charset="-127"/>
              </a:rPr>
              <a:t>샘플이 충분히 클 경우 괜찮음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1519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569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NanumGothic ExtraBold</vt:lpstr>
      <vt:lpstr>나눔고딕</vt:lpstr>
      <vt:lpstr>Arial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Yumin Kim</cp:lastModifiedBy>
  <cp:revision>1</cp:revision>
  <dcterms:modified xsi:type="dcterms:W3CDTF">2023-05-15T11:04:47Z</dcterms:modified>
</cp:coreProperties>
</file>