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시월구일2" panose="02020600000000000000" pitchFamily="18" charset="-127"/>
      <p:regular r:id="rId8"/>
    </p:embeddedFont>
    <p:embeddedFont>
      <p:font typeface="NanumGothic ExtraBold" panose="020B0600000101010101" charset="-127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3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소개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컴퓨터 비전 관련 대회에 참가할 예정인데 현재 참가할 만한 대회가 없음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계속 대회 및 공모전을 검색하면서 그동안 </a:t>
            </a:r>
            <a:r>
              <a:rPr lang="en-US" altLang="ko-KR" dirty="0"/>
              <a:t>ResNet-18</a:t>
            </a:r>
            <a:r>
              <a:rPr lang="ko-KR" altLang="en-US" dirty="0"/>
              <a:t>을 구현해보고 </a:t>
            </a:r>
            <a:r>
              <a:rPr lang="en-US" altLang="ko-KR" dirty="0"/>
              <a:t>Object Detection</a:t>
            </a:r>
            <a:r>
              <a:rPr lang="ko-KR" altLang="en-US" dirty="0"/>
              <a:t>을 학습해보기로 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05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34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6</a:t>
            </a:r>
            <a:r>
              <a:rPr lang="ko-KR" altLang="en-US" sz="2500" b="1" dirty="0">
                <a:solidFill>
                  <a:srgbClr val="19264B"/>
                </a:solidFill>
              </a:rPr>
              <a:t>기 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CV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홍사훈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6E4EFF-64AC-4A07-A18F-D3A991DE489C}"/>
              </a:ext>
            </a:extLst>
          </p:cNvPr>
          <p:cNvGrpSpPr/>
          <p:nvPr/>
        </p:nvGrpSpPr>
        <p:grpSpPr>
          <a:xfrm>
            <a:off x="2321899" y="1039036"/>
            <a:ext cx="5701226" cy="3969042"/>
            <a:chOff x="2248156" y="1053784"/>
            <a:chExt cx="5701226" cy="39690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C73FDB-D7A7-E845-B5BD-537AD2991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8" t="10750" r="5899" b="5966"/>
            <a:stretch/>
          </p:blipFill>
          <p:spPr>
            <a:xfrm>
              <a:off x="2248172" y="1361563"/>
              <a:ext cx="5701210" cy="32520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9E3556-C4FE-A649-6212-0577D40ACC7E}"/>
                </a:ext>
              </a:extLst>
            </p:cNvPr>
            <p:cNvSpPr txBox="1"/>
            <p:nvPr/>
          </p:nvSpPr>
          <p:spPr>
            <a:xfrm>
              <a:off x="2248172" y="1053785"/>
              <a:ext cx="2850102" cy="307777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/>
                <a:t>고지흔</a:t>
              </a:r>
              <a:r>
                <a:rPr lang="en-US" altLang="ko-KR" dirty="0"/>
                <a:t>_</a:t>
              </a:r>
              <a:r>
                <a:rPr lang="ko-KR" altLang="en-US" dirty="0"/>
                <a:t>물리학과</a:t>
              </a:r>
              <a:endParaRPr lang="en-US" altLang="ko-K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36EFFC-063C-C9FD-5750-D0B93914332A}"/>
                </a:ext>
              </a:extLst>
            </p:cNvPr>
            <p:cNvSpPr txBox="1"/>
            <p:nvPr/>
          </p:nvSpPr>
          <p:spPr>
            <a:xfrm>
              <a:off x="5098274" y="4613576"/>
              <a:ext cx="2851108" cy="409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/>
                <a:t>이규원</a:t>
              </a:r>
              <a:r>
                <a:rPr lang="en-US" altLang="ko-KR" dirty="0"/>
                <a:t>_</a:t>
              </a:r>
              <a:r>
                <a:rPr lang="ko-KR" altLang="en-US" dirty="0"/>
                <a:t>기계공학부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97EE1B-C2B6-9D77-ACC8-46465AE76D4A}"/>
                </a:ext>
              </a:extLst>
            </p:cNvPr>
            <p:cNvSpPr txBox="1"/>
            <p:nvPr/>
          </p:nvSpPr>
          <p:spPr>
            <a:xfrm>
              <a:off x="5098274" y="1053784"/>
              <a:ext cx="2850102" cy="307777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/>
                <a:t>홍사훈</a:t>
              </a:r>
              <a:r>
                <a:rPr lang="en-US" altLang="ko-KR" dirty="0"/>
                <a:t>_AI </a:t>
              </a:r>
              <a:r>
                <a:rPr lang="ko-KR" altLang="en-US" dirty="0"/>
                <a:t>학과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3386CC-88B8-7BC7-16A0-A8AD6FBDE6FF}"/>
                </a:ext>
              </a:extLst>
            </p:cNvPr>
            <p:cNvSpPr txBox="1"/>
            <p:nvPr/>
          </p:nvSpPr>
          <p:spPr>
            <a:xfrm>
              <a:off x="2248156" y="4613576"/>
              <a:ext cx="2850118" cy="409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/>
                <a:t>추현규</a:t>
              </a:r>
              <a:r>
                <a:rPr lang="en-US" altLang="ko-KR" dirty="0"/>
                <a:t>_</a:t>
              </a:r>
              <a:r>
                <a:rPr lang="ko-KR" altLang="en-US" dirty="0"/>
                <a:t>기계공학부</a:t>
              </a:r>
              <a:endParaRPr lang="en-US" altLang="ko-KR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DC237-79DE-5988-C541-DD12659E94DC}"/>
              </a:ext>
            </a:extLst>
          </p:cNvPr>
          <p:cNvSpPr txBox="1"/>
          <p:nvPr/>
        </p:nvSpPr>
        <p:spPr>
          <a:xfrm>
            <a:off x="1408975" y="1238953"/>
            <a:ext cx="5908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•</a:t>
            </a:r>
            <a:r>
              <a:rPr lang="en-US" altLang="ko-KR" sz="2000" dirty="0"/>
              <a:t> Computer Vision </a:t>
            </a:r>
            <a:r>
              <a:rPr lang="ko-KR" altLang="en-US" sz="2000" dirty="0"/>
              <a:t>관련 공모전 및 대회 참가 예정</a:t>
            </a:r>
            <a:endParaRPr lang="en-US" altLang="ko-KR" sz="2000" dirty="0"/>
          </a:p>
        </p:txBody>
      </p:sp>
      <p:pic>
        <p:nvPicPr>
          <p:cNvPr id="1026" name="Picture 2" descr="케글을 처음 시작해보다">
            <a:extLst>
              <a:ext uri="{FF2B5EF4-FFF2-40B4-BE49-F238E27FC236}">
                <a16:creationId xmlns:a16="http://schemas.microsoft.com/office/drawing/2014/main" id="{474A68D4-683E-A4DC-A653-4053D38D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84" y="2526398"/>
            <a:ext cx="278298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CON(데이콘) 기업, 채용, 투자, 뉴스">
            <a:extLst>
              <a:ext uri="{FF2B5EF4-FFF2-40B4-BE49-F238E27FC236}">
                <a16:creationId xmlns:a16="http://schemas.microsoft.com/office/drawing/2014/main" id="{615113CB-373A-4FA4-14AA-6E864EE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84" y="2195680"/>
            <a:ext cx="1812432" cy="18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인공지능팩토리, 10억 규모 프리A 투자 유치... AI 플랫폼 가속 &lt; 기업 &lt; FOCUS &lt; 기사본문 - 인공지능신문">
            <a:extLst>
              <a:ext uri="{FF2B5EF4-FFF2-40B4-BE49-F238E27FC236}">
                <a16:creationId xmlns:a16="http://schemas.microsoft.com/office/drawing/2014/main" id="{06C131E4-CA7D-E4E6-752D-6D734031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236" y="2214454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4EAB7-71D9-8EF1-9D69-5BF09B58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177" y="1337987"/>
            <a:ext cx="5430008" cy="1609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DC237-79DE-5988-C541-DD12659E94DC}"/>
              </a:ext>
            </a:extLst>
          </p:cNvPr>
          <p:cNvSpPr txBox="1"/>
          <p:nvPr/>
        </p:nvSpPr>
        <p:spPr>
          <a:xfrm>
            <a:off x="1408975" y="855495"/>
            <a:ext cx="55996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en-US" altLang="ko-KR" sz="2000" dirty="0"/>
              <a:t>ResNet-18 </a:t>
            </a:r>
            <a:r>
              <a:rPr lang="ko-KR" altLang="en-US" sz="2000" dirty="0"/>
              <a:t>구현   </a:t>
            </a:r>
            <a:r>
              <a:rPr lang="en-US" altLang="ko-KR" sz="2000" dirty="0"/>
              <a:t>(10</a:t>
            </a:r>
            <a:r>
              <a:rPr lang="ko-KR" altLang="en-US" sz="2000" dirty="0"/>
              <a:t>월 </a:t>
            </a:r>
            <a:r>
              <a:rPr lang="en-US" altLang="ko-KR" sz="2000" dirty="0"/>
              <a:t>4</a:t>
            </a:r>
            <a:r>
              <a:rPr lang="ko-KR" altLang="en-US" sz="2000" dirty="0"/>
              <a:t>일 </a:t>
            </a:r>
            <a:r>
              <a:rPr lang="en-US" altLang="ko-KR" sz="2000" dirty="0"/>
              <a:t>21:00 </a:t>
            </a:r>
            <a:r>
              <a:rPr lang="ko-KR" altLang="en-US" sz="2000" dirty="0"/>
              <a:t>대면 회의</a:t>
            </a:r>
            <a:r>
              <a:rPr lang="en-US" altLang="ko-KR" sz="2000" dirty="0"/>
              <a:t>)</a:t>
            </a:r>
          </a:p>
          <a:p>
            <a:endParaRPr lang="en-US" altLang="ko-KR" sz="20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20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20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20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20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20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sz="20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sz="20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• </a:t>
            </a:r>
            <a:r>
              <a:rPr lang="en-US" altLang="ko-KR" sz="2000" dirty="0">
                <a:latin typeface="Arial" panose="020B0604020202020204" pitchFamily="34" charset="0"/>
                <a:ea typeface="a시월구일2" panose="02020600000000000000" pitchFamily="18" charset="-127"/>
                <a:cs typeface="Arial" panose="020B0604020202020204" pitchFamily="34" charset="0"/>
              </a:rPr>
              <a:t>Object </a:t>
            </a:r>
            <a:r>
              <a:rPr lang="en-US" altLang="ko-KR" sz="2000" dirty="0" err="1">
                <a:latin typeface="Arial" panose="020B0604020202020204" pitchFamily="34" charset="0"/>
                <a:ea typeface="a시월구일2" panose="02020600000000000000" pitchFamily="18" charset="-127"/>
                <a:cs typeface="Arial" panose="020B0604020202020204" pitchFamily="34" charset="0"/>
              </a:rPr>
              <a:t>Dectection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617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124DD-CF2C-FBE2-7226-6101A41A4773}"/>
              </a:ext>
            </a:extLst>
          </p:cNvPr>
          <p:cNvSpPr txBox="1"/>
          <p:nvPr/>
        </p:nvSpPr>
        <p:spPr>
          <a:xfrm>
            <a:off x="2831690" y="2234125"/>
            <a:ext cx="4572000" cy="675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rgbClr val="19264B"/>
                </a:solidFill>
              </a:rPr>
              <a:t>Thank You!!!</a:t>
            </a:r>
            <a:endParaRPr lang="ko-KR" altLang="en-US" sz="3600" b="1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975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화면 슬라이드 쇼(16:9)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NanumGothic ExtraBold</vt:lpstr>
      <vt:lpstr>a시월구일2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규원 이</cp:lastModifiedBy>
  <cp:revision>1</cp:revision>
  <dcterms:modified xsi:type="dcterms:W3CDTF">2023-09-18T15:06:47Z</dcterms:modified>
</cp:coreProperties>
</file>