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NanumGothic ExtraBold" panose="020B0600000101010101" charset="-127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47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09.19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송민주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599" y="1820125"/>
            <a:ext cx="2742929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경영학과 송민주</a:t>
            </a:r>
            <a:endParaRPr lang="en-US" altLang="ko-KR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산업보안학과 남궁규민</a:t>
            </a:r>
            <a:endParaRPr lang="en-US" altLang="ko-KR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산업보안학과 최지원</a:t>
            </a:r>
            <a:endParaRPr lang="en-US" altLang="ko-KR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소프트웨어학부 조민서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EA17A7-05CF-72D8-3155-536F71A7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11" y="1366698"/>
            <a:ext cx="2029336" cy="3205404"/>
          </a:xfrm>
          <a:prstGeom prst="rect">
            <a:avLst/>
          </a:prstGeom>
        </p:spPr>
      </p:pic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D7668F6C-010C-11EE-8763-F07BC0C11FAC}"/>
              </a:ext>
            </a:extLst>
          </p:cNvPr>
          <p:cNvSpPr txBox="1"/>
          <p:nvPr/>
        </p:nvSpPr>
        <p:spPr>
          <a:xfrm>
            <a:off x="1408975" y="32509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42C414-B294-F7C6-977F-F1B7D780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847" y="1366698"/>
            <a:ext cx="2148358" cy="32054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목표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08F52-9CD8-C00D-B2F3-83E3A319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42" y="680375"/>
            <a:ext cx="2791468" cy="39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DF0638-925D-1830-E465-4D334770B928}"/>
              </a:ext>
            </a:extLst>
          </p:cNvPr>
          <p:cNvSpPr txBox="1"/>
          <p:nvPr/>
        </p:nvSpPr>
        <p:spPr>
          <a:xfrm>
            <a:off x="1618948" y="1600283"/>
            <a:ext cx="39133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9264B"/>
                </a:solidFill>
              </a:rPr>
              <a:t>2023 </a:t>
            </a:r>
            <a:r>
              <a:rPr lang="ko-KR" altLang="en-US" b="1" dirty="0">
                <a:solidFill>
                  <a:srgbClr val="19264B"/>
                </a:solidFill>
              </a:rPr>
              <a:t>서울시 </a:t>
            </a:r>
            <a:r>
              <a:rPr lang="ko-KR" altLang="en-US" b="1" dirty="0" err="1">
                <a:solidFill>
                  <a:srgbClr val="19264B"/>
                </a:solidFill>
              </a:rPr>
              <a:t>빅데이터캠퍼스</a:t>
            </a:r>
            <a:r>
              <a:rPr lang="ko-KR" altLang="en-US" b="1" dirty="0">
                <a:solidFill>
                  <a:srgbClr val="19264B"/>
                </a:solidFill>
              </a:rPr>
              <a:t> 공모전 참가</a:t>
            </a:r>
            <a:endParaRPr lang="en-US" altLang="ko-KR" b="1" dirty="0">
              <a:solidFill>
                <a:srgbClr val="19264B"/>
              </a:solidFill>
            </a:endParaRPr>
          </a:p>
          <a:p>
            <a:endParaRPr lang="en-US" altLang="ko-KR" dirty="0">
              <a:solidFill>
                <a:srgbClr val="19264B"/>
              </a:solidFill>
            </a:endParaRPr>
          </a:p>
          <a:p>
            <a:r>
              <a:rPr lang="ko-KR" altLang="en-US" b="1" dirty="0">
                <a:solidFill>
                  <a:srgbClr val="19264B"/>
                </a:solidFill>
              </a:rPr>
              <a:t>공모 주제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 err="1">
                <a:solidFill>
                  <a:srgbClr val="19264B"/>
                </a:solidFill>
              </a:rPr>
              <a:t>빅데이터캠퍼스</a:t>
            </a:r>
            <a:r>
              <a:rPr lang="ko-KR" altLang="en-US" dirty="0">
                <a:solidFill>
                  <a:srgbClr val="19264B"/>
                </a:solidFill>
              </a:rPr>
              <a:t> 데이터를 활용한 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ko-KR" altLang="en-US" dirty="0">
                <a:solidFill>
                  <a:srgbClr val="19264B"/>
                </a:solidFill>
              </a:rPr>
              <a:t>비즈니스 모델 개발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도시문제 해결 및 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ko-KR" altLang="en-US" dirty="0">
                <a:solidFill>
                  <a:srgbClr val="19264B"/>
                </a:solidFill>
              </a:rPr>
              <a:t>공공 이익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발전에 기여할 수 있는 자유주제</a:t>
            </a:r>
            <a:endParaRPr lang="en-US" altLang="ko-KR" dirty="0">
              <a:solidFill>
                <a:srgbClr val="19264B"/>
              </a:solidFill>
            </a:endParaRPr>
          </a:p>
          <a:p>
            <a:endParaRPr lang="en-US" altLang="ko-KR" dirty="0">
              <a:solidFill>
                <a:srgbClr val="19264B"/>
              </a:solidFill>
            </a:endParaRPr>
          </a:p>
          <a:p>
            <a:r>
              <a:rPr lang="ko-KR" altLang="en-US" b="1" dirty="0">
                <a:solidFill>
                  <a:srgbClr val="19264B"/>
                </a:solidFill>
              </a:rPr>
              <a:t>일정</a:t>
            </a:r>
            <a:endParaRPr lang="en-US" altLang="ko-KR" b="1" dirty="0">
              <a:solidFill>
                <a:srgbClr val="19264B"/>
              </a:solidFill>
            </a:endParaRPr>
          </a:p>
          <a:p>
            <a:r>
              <a:rPr lang="en-US" altLang="ko-KR" dirty="0">
                <a:solidFill>
                  <a:srgbClr val="19264B"/>
                </a:solidFill>
              </a:rPr>
              <a:t>~11.03 </a:t>
            </a:r>
            <a:r>
              <a:rPr lang="ko-KR" altLang="en-US" dirty="0">
                <a:solidFill>
                  <a:srgbClr val="19264B"/>
                </a:solidFill>
              </a:rPr>
              <a:t>예선 참가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en-US" altLang="ko-KR" dirty="0">
                <a:solidFill>
                  <a:srgbClr val="19264B"/>
                </a:solidFill>
              </a:rPr>
              <a:t>11.10 </a:t>
            </a:r>
            <a:r>
              <a:rPr lang="ko-KR" altLang="en-US" dirty="0">
                <a:solidFill>
                  <a:srgbClr val="19264B"/>
                </a:solidFill>
              </a:rPr>
              <a:t>본선 진출 팀 발표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en-US" altLang="ko-KR" dirty="0">
                <a:solidFill>
                  <a:srgbClr val="19264B"/>
                </a:solidFill>
              </a:rPr>
              <a:t>11.24 </a:t>
            </a:r>
            <a:r>
              <a:rPr lang="ko-KR" altLang="en-US" dirty="0">
                <a:solidFill>
                  <a:srgbClr val="19264B"/>
                </a:solidFill>
              </a:rPr>
              <a:t>본선 평가 및 발표</a:t>
            </a:r>
            <a:endParaRPr lang="en-US" altLang="ko-KR" dirty="0">
              <a:solidFill>
                <a:srgbClr val="19264B"/>
              </a:solidFill>
            </a:endParaRPr>
          </a:p>
          <a:p>
            <a:endParaRPr lang="en-US" altLang="ko-KR" b="1" dirty="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선정을 위한 관심 도메인 조사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008568-1265-8999-8B76-68547BEF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36" y="2152444"/>
            <a:ext cx="1948034" cy="2566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2AA222-EC73-EBA0-9FF8-4B5251D453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7868" y="997178"/>
            <a:ext cx="3911600" cy="1898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18FA63-8C24-0ECB-62AF-D882C54504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4008" r="3471"/>
          <a:stretch/>
        </p:blipFill>
        <p:spPr>
          <a:xfrm>
            <a:off x="5439816" y="927060"/>
            <a:ext cx="2404568" cy="1155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B3590-CE0D-3A2B-D9CD-8B5491EBAB75}"/>
              </a:ext>
            </a:extLst>
          </p:cNvPr>
          <p:cNvSpPr txBox="1"/>
          <p:nvPr/>
        </p:nvSpPr>
        <p:spPr>
          <a:xfrm>
            <a:off x="1557868" y="3518044"/>
            <a:ext cx="4474977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팀원 모두의 관심사인 문화</a:t>
            </a:r>
            <a:r>
              <a:rPr lang="en-US" altLang="ko-KR" b="1" dirty="0"/>
              <a:t>/</a:t>
            </a:r>
            <a:r>
              <a:rPr lang="ko-KR" altLang="en-US" b="1" dirty="0"/>
              <a:t>관광 관련 주제로 진행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추후 구체적인 계획 수립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207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화면 슬라이드 쇼(16:9)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남궁규민</dc:creator>
  <cp:lastModifiedBy>민주 송</cp:lastModifiedBy>
  <cp:revision>2</cp:revision>
  <dcterms:modified xsi:type="dcterms:W3CDTF">2023-09-18T13:40:44Z</dcterms:modified>
</cp:coreProperties>
</file>