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NanumGothic ExtraBold" panose="020B0600000101010101" charset="-127"/>
      <p:bold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85"/>
  </p:normalViewPr>
  <p:slideViewPr>
    <p:cSldViewPr snapToGrid="0">
      <p:cViewPr varScale="1">
        <p:scale>
          <a:sx n="149" d="100"/>
          <a:sy n="149" d="100"/>
        </p:scale>
        <p:origin x="46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DA </a:t>
            </a:r>
            <a:r>
              <a:rPr lang="ko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en-US" altLang="ko-KR" dirty="0">
                <a:solidFill>
                  <a:srgbClr val="19264B"/>
                </a:solidFill>
              </a:rPr>
              <a:t>.09.19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5000" y="1722170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</a:t>
            </a:r>
            <a:r>
              <a:rPr lang="ko-KR" altLang="en-US" dirty="0"/>
              <a:t> </a:t>
            </a:r>
            <a:r>
              <a:rPr lang="ko-KR" altLang="en-US" dirty="0" err="1"/>
              <a:t>김가현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예술공학부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스터원 2 : </a:t>
            </a:r>
            <a:r>
              <a:rPr lang="ko-KR" altLang="en-US" dirty="0"/>
              <a:t>김동우</a:t>
            </a:r>
            <a:endParaRPr lang="en-US" altLang="ko" dirty="0"/>
          </a:p>
          <a:p>
            <a:r>
              <a:rPr lang="en-US" altLang="ko-KR" dirty="0"/>
              <a:t>-</a:t>
            </a:r>
            <a:r>
              <a:rPr lang="ko-KR" altLang="en-US" dirty="0"/>
              <a:t> 소프트웨어학부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 err="1"/>
              <a:t>김휘중</a:t>
            </a:r>
            <a:endParaRPr lang="en-US" altLang="ko" dirty="0"/>
          </a:p>
          <a:p>
            <a:r>
              <a:rPr lang="en-US" altLang="ko" dirty="0"/>
              <a:t>-</a:t>
            </a:r>
            <a:r>
              <a:rPr lang="ko" altLang="en-US" dirty="0"/>
              <a:t> </a:t>
            </a:r>
            <a:r>
              <a:rPr lang="ko-KR" altLang="en-US" dirty="0"/>
              <a:t>경영학부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AC94F5-284F-19B5-7EFB-800B7376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761" y="1625977"/>
            <a:ext cx="4098578" cy="2686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EE554-B304-7D7D-2F5A-079F55A552E7}"/>
              </a:ext>
            </a:extLst>
          </p:cNvPr>
          <p:cNvSpPr txBox="1"/>
          <p:nvPr/>
        </p:nvSpPr>
        <p:spPr>
          <a:xfrm>
            <a:off x="1465619" y="10636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800" b="1" dirty="0">
                <a:solidFill>
                  <a:srgbClr val="19264B"/>
                </a:solidFill>
              </a:rPr>
              <a:t>2023 </a:t>
            </a:r>
            <a:r>
              <a:rPr lang="ko-KR" altLang="en-US" sz="1800" b="1" dirty="0">
                <a:solidFill>
                  <a:srgbClr val="19264B"/>
                </a:solidFill>
              </a:rPr>
              <a:t>서울시 </a:t>
            </a:r>
            <a:r>
              <a:rPr lang="ko-KR" altLang="en-US" sz="1800" b="1" dirty="0" err="1">
                <a:solidFill>
                  <a:srgbClr val="19264B"/>
                </a:solidFill>
              </a:rPr>
              <a:t>빅데이터캠퍼스</a:t>
            </a:r>
            <a:r>
              <a:rPr lang="ko-KR" altLang="en-US" sz="1800" b="1" dirty="0">
                <a:solidFill>
                  <a:srgbClr val="19264B"/>
                </a:solidFill>
              </a:rPr>
              <a:t> 공모전 </a:t>
            </a:r>
            <a:endParaRPr lang="ko-KR" altLang="en-US" sz="1800" i="0" dirty="0">
              <a:solidFill>
                <a:srgbClr val="000000"/>
              </a:solidFill>
              <a:effectLst/>
              <a:latin typeface="Roboto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F223D6-B4BE-5FE4-1FD9-96463EFE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53" y="1432974"/>
            <a:ext cx="3109940" cy="2055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73F16B-DEBD-EE4D-53DC-B5779EC9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553" y="3421600"/>
            <a:ext cx="3378230" cy="131651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708F52-9CD8-C00D-B2F3-83E3A319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13" y="786890"/>
            <a:ext cx="2791468" cy="395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9A4D4-7223-3DA8-3497-8A1A610E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24" y="871775"/>
            <a:ext cx="4439270" cy="447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067B4A-E79B-DF28-B170-5F64CB2FA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812" y="1319512"/>
            <a:ext cx="3752600" cy="2056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5D7EDE-0E80-89BD-E531-0D0F3C2B1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006" y="3375649"/>
            <a:ext cx="2358612" cy="1120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495B79-9013-F2F8-2C6C-6603029A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094" y="1095643"/>
            <a:ext cx="2531731" cy="346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5FC51F-335D-2598-9C4C-013717E0E7AC}"/>
              </a:ext>
            </a:extLst>
          </p:cNvPr>
          <p:cNvSpPr txBox="1"/>
          <p:nvPr/>
        </p:nvSpPr>
        <p:spPr>
          <a:xfrm>
            <a:off x="1408975" y="4562743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셋 선정 등 구체적인 계획은 추가 논의 예정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347486" y="2302460"/>
            <a:ext cx="168108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758193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69</Words>
  <Application>Microsoft Office PowerPoint</Application>
  <PresentationFormat>화면 슬라이드 쇼(16:9)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 ExtraBold</vt:lpstr>
      <vt:lpstr>Arial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dongwoo_kim</dc:creator>
  <cp:lastModifiedBy>동우 김</cp:lastModifiedBy>
  <cp:revision>15</cp:revision>
  <dcterms:modified xsi:type="dcterms:W3CDTF">2023-09-18T16:06:58Z</dcterms:modified>
</cp:coreProperties>
</file>