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1" r:id="rId6"/>
  </p:sldIdLst>
  <p:sldSz cx="9144000" cy="5143500" type="screen16x9"/>
  <p:notesSz cx="6858000" cy="9144000"/>
  <p:embeddedFontLst>
    <p:embeddedFont>
      <p:font typeface="NanumGothic ExtraBold" panose="020B0600000101010101" charset="-127"/>
      <p:bold r:id="rId8"/>
    </p:embeddedFont>
    <p:embeddedFont>
      <p:font typeface="Roboto" panose="02000000000000000000" pitchFamily="2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27" autoAdjust="0"/>
    <p:restoredTop sz="94685"/>
  </p:normalViewPr>
  <p:slideViewPr>
    <p:cSldViewPr snapToGrid="0">
      <p:cViewPr varScale="1">
        <p:scale>
          <a:sx n="213" d="100"/>
          <a:sy n="213" d="100"/>
        </p:scale>
        <p:origin x="240" y="20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18d7eca59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18d7eca59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78936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</a:t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1339750" y="2710050"/>
            <a:ext cx="4979400" cy="1565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 b="1" dirty="0">
                <a:solidFill>
                  <a:srgbClr val="19264B"/>
                </a:solidFill>
              </a:rPr>
              <a:t>CUAI </a:t>
            </a:r>
            <a:r>
              <a:rPr lang="en-US" altLang="ko" sz="2500" b="1" dirty="0">
                <a:solidFill>
                  <a:srgbClr val="19264B"/>
                </a:solidFill>
              </a:rPr>
              <a:t>DA </a:t>
            </a:r>
            <a:r>
              <a:rPr lang="ko" altLang="en-US" sz="2500" b="1" dirty="0">
                <a:solidFill>
                  <a:srgbClr val="19264B"/>
                </a:solidFill>
              </a:rPr>
              <a:t>프로젝트</a:t>
            </a:r>
            <a:r>
              <a:rPr lang="ko" sz="2500" b="1" dirty="0">
                <a:solidFill>
                  <a:srgbClr val="19264B"/>
                </a:solidFill>
              </a:rPr>
              <a:t> </a:t>
            </a:r>
            <a:r>
              <a:rPr lang="en-US" altLang="ko" sz="2500" b="1" dirty="0">
                <a:solidFill>
                  <a:srgbClr val="19264B"/>
                </a:solidFill>
              </a:rPr>
              <a:t>3</a:t>
            </a:r>
            <a:r>
              <a:rPr lang="ko" sz="2500" b="1" dirty="0">
                <a:solidFill>
                  <a:srgbClr val="19264B"/>
                </a:solidFill>
              </a:rPr>
              <a:t>팀</a:t>
            </a:r>
            <a:endParaRPr sz="2500" b="1"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solidFill>
                  <a:srgbClr val="19264B"/>
                </a:solidFill>
              </a:rPr>
              <a:t>202</a:t>
            </a:r>
            <a:r>
              <a:rPr lang="en-US" altLang="ko" dirty="0">
                <a:solidFill>
                  <a:srgbClr val="19264B"/>
                </a:solidFill>
              </a:rPr>
              <a:t>3</a:t>
            </a:r>
            <a:r>
              <a:rPr lang="en-US" altLang="ko-KR" dirty="0">
                <a:solidFill>
                  <a:srgbClr val="19264B"/>
                </a:solidFill>
              </a:rPr>
              <a:t>.09.19</a:t>
            </a: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dirty="0">
                <a:solidFill>
                  <a:srgbClr val="19264B"/>
                </a:solidFill>
              </a:rPr>
              <a:t>발표자 : </a:t>
            </a:r>
            <a:r>
              <a:rPr lang="ko-KR" altLang="en-US" sz="1100" dirty="0">
                <a:solidFill>
                  <a:srgbClr val="19264B"/>
                </a:solidFill>
              </a:rPr>
              <a:t>김동우</a:t>
            </a:r>
            <a:endParaRPr sz="1100" dirty="0">
              <a:solidFill>
                <a:srgbClr val="19264B"/>
              </a:solidFill>
            </a:endParaRPr>
          </a:p>
        </p:txBody>
      </p:sp>
      <p:cxnSp>
        <p:nvCxnSpPr>
          <p:cNvPr id="56" name="Google Shape;56;p13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3" name="Google Shape;63;p14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/>
          <p:nvPr/>
        </p:nvSpPr>
        <p:spPr>
          <a:xfrm>
            <a:off x="1599250" y="1262100"/>
            <a:ext cx="4287600" cy="34146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19264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이곳에 만나서 찍은 사진을 넣어주세요.</a:t>
            </a:r>
            <a:endParaRPr sz="12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(비대면일 경우엔 화면 캡쳐 이용)</a:t>
            </a:r>
            <a:endParaRPr sz="12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얼굴이 나오게 찍어주셔야 합니다:D</a:t>
            </a:r>
            <a:endParaRPr sz="1200"/>
          </a:p>
        </p:txBody>
      </p:sp>
      <p:sp>
        <p:nvSpPr>
          <p:cNvPr id="66" name="Google Shape;66;p14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프로젝트</a:t>
            </a:r>
            <a:r>
              <a:rPr lang="ko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원 소개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6305000" y="1722170"/>
            <a:ext cx="2282100" cy="1908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스터디원 1 :</a:t>
            </a:r>
            <a:r>
              <a:rPr lang="ko-KR" altLang="en-US" dirty="0"/>
              <a:t> </a:t>
            </a:r>
            <a:r>
              <a:rPr lang="ko-KR" altLang="en-US" dirty="0" err="1"/>
              <a:t>김가현</a:t>
            </a:r>
            <a:endParaRPr lang="ko-KR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-</a:t>
            </a:r>
            <a:r>
              <a:rPr lang="ko-KR" altLang="en-US" dirty="0"/>
              <a:t> 예술공학부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ko-KR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스터원 2 : </a:t>
            </a:r>
            <a:r>
              <a:rPr lang="ko-KR" altLang="en-US" dirty="0"/>
              <a:t>김동우</a:t>
            </a:r>
            <a:endParaRPr lang="en-US" altLang="ko" dirty="0"/>
          </a:p>
          <a:p>
            <a:r>
              <a:rPr lang="en-US" altLang="ko-KR" dirty="0"/>
              <a:t>-</a:t>
            </a:r>
            <a:r>
              <a:rPr lang="ko-KR" altLang="en-US" dirty="0"/>
              <a:t> 소프트웨어학부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스터디원 3 : </a:t>
            </a:r>
            <a:r>
              <a:rPr lang="ko-KR" altLang="en-US" dirty="0" err="1"/>
              <a:t>김휘중</a:t>
            </a:r>
            <a:endParaRPr lang="en-US" altLang="ko" dirty="0"/>
          </a:p>
          <a:p>
            <a:r>
              <a:rPr lang="en-US" altLang="ko" dirty="0"/>
              <a:t>-</a:t>
            </a:r>
            <a:r>
              <a:rPr lang="ko" altLang="en-US" dirty="0"/>
              <a:t> </a:t>
            </a:r>
            <a:r>
              <a:rPr lang="ko-KR" altLang="en-US" dirty="0"/>
              <a:t>경영학부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7F4CAC3-F199-05F6-51D9-3695A39D74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9386" y="1302400"/>
            <a:ext cx="1956280" cy="331021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DAC94F5-284F-19B5-7EFB-800B737649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63363" y="1262100"/>
            <a:ext cx="1766023" cy="115772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E2B670D-F4BD-11DA-F94A-A983531E69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62204" y="2414285"/>
            <a:ext cx="2067182" cy="219833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프로젝트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주제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8EE554-B304-7D7D-2F5A-079F55A552E7}"/>
              </a:ext>
            </a:extLst>
          </p:cNvPr>
          <p:cNvSpPr txBox="1"/>
          <p:nvPr/>
        </p:nvSpPr>
        <p:spPr>
          <a:xfrm>
            <a:off x="1465619" y="1063642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altLang="ko-KR" sz="1800" b="1" dirty="0">
                <a:solidFill>
                  <a:srgbClr val="19264B"/>
                </a:solidFill>
              </a:rPr>
              <a:t>2023 </a:t>
            </a:r>
            <a:r>
              <a:rPr lang="ko-KR" altLang="en-US" sz="1800" b="1" dirty="0">
                <a:solidFill>
                  <a:srgbClr val="19264B"/>
                </a:solidFill>
              </a:rPr>
              <a:t>서울시 </a:t>
            </a:r>
            <a:r>
              <a:rPr lang="ko-KR" altLang="en-US" sz="1800" b="1" dirty="0" err="1">
                <a:solidFill>
                  <a:srgbClr val="19264B"/>
                </a:solidFill>
              </a:rPr>
              <a:t>빅데이터캠퍼스</a:t>
            </a:r>
            <a:r>
              <a:rPr lang="ko-KR" altLang="en-US" sz="1800" b="1" dirty="0">
                <a:solidFill>
                  <a:srgbClr val="19264B"/>
                </a:solidFill>
              </a:rPr>
              <a:t> 공모전 </a:t>
            </a:r>
            <a:endParaRPr lang="ko-KR" altLang="en-US" sz="1800" i="0" dirty="0">
              <a:solidFill>
                <a:srgbClr val="000000"/>
              </a:solidFill>
              <a:effectLst/>
              <a:latin typeface="Roboto" panose="020F050202020403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1F223D6-B4BE-5FE4-1FD9-96463EFE01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2553" y="1432974"/>
            <a:ext cx="3109940" cy="205572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473F16B-DEBD-EE4D-53DC-B5779EC99C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32553" y="3421600"/>
            <a:ext cx="3378230" cy="1316516"/>
          </a:xfrm>
          <a:prstGeom prst="rect">
            <a:avLst/>
          </a:prstGeom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B8708F52-9CD8-C00D-B2F3-83E3A319A3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1913" y="786890"/>
            <a:ext cx="2791468" cy="3951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데이터셋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4B9A4D4-7223-3DA8-3497-8A1A610EBA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3824" y="871775"/>
            <a:ext cx="4439270" cy="44773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6067B4A-E79B-DF28-B170-5F64CB2FAB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73812" y="1319512"/>
            <a:ext cx="3752600" cy="205613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D85D7EDE-0E80-89BD-E531-0D0F3C2B13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72006" y="3375649"/>
            <a:ext cx="2358612" cy="1120167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46495B79-9013-F2F8-2C6C-6603029AD97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13094" y="1095643"/>
            <a:ext cx="2531731" cy="34671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15FC51F-335D-2598-9C4C-013717E0E7AC}"/>
              </a:ext>
            </a:extLst>
          </p:cNvPr>
          <p:cNvSpPr txBox="1"/>
          <p:nvPr/>
        </p:nvSpPr>
        <p:spPr>
          <a:xfrm>
            <a:off x="1408975" y="4562743"/>
            <a:ext cx="41729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데이터 셋 선정 등 구체적인 계획은 추가 논의 예정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4347486" y="2302460"/>
            <a:ext cx="1681081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감사합니다</a:t>
            </a: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.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357581935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69</Words>
  <Application>Microsoft Office PowerPoint</Application>
  <PresentationFormat>화면 슬라이드 쇼(16:9)</PresentationFormat>
  <Paragraphs>23</Paragraphs>
  <Slides>5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NanumGothic ExtraBold</vt:lpstr>
      <vt:lpstr>Arial</vt:lpstr>
      <vt:lpstr>Roboto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동우 김</cp:lastModifiedBy>
  <cp:revision>14</cp:revision>
  <dcterms:modified xsi:type="dcterms:W3CDTF">2023-09-18T14:56:28Z</dcterms:modified>
</cp:coreProperties>
</file>