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NanumGothic ExtraBold" panose="020D0604000000000000" pitchFamily="34" charset="-127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>
      <p:cViewPr varScale="1">
        <p:scale>
          <a:sx n="157" d="100"/>
          <a:sy n="157" d="100"/>
        </p:scale>
        <p:origin x="5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5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89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NLP </a:t>
            </a:r>
            <a:r>
              <a:rPr lang="ko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en-US" altLang="ko-KR" dirty="0">
                <a:solidFill>
                  <a:srgbClr val="19264B"/>
                </a:solidFill>
              </a:rPr>
              <a:t>.09.19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정달민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4973" y="1584420"/>
            <a:ext cx="22821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" altLang="en-US" dirty="0"/>
              <a:t>곽수민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-</a:t>
            </a:r>
            <a:r>
              <a:rPr lang="ko-KR" altLang="en-US" dirty="0"/>
              <a:t> 응용통계학과 </a:t>
            </a:r>
            <a:r>
              <a:rPr lang="en-US" altLang="ko-KR" dirty="0"/>
              <a:t>18</a:t>
            </a:r>
            <a:r>
              <a:rPr lang="ko-KR" altLang="en-US" dirty="0"/>
              <a:t>학번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" altLang="en-US" dirty="0"/>
              <a:t>배현규</a:t>
            </a:r>
            <a:endParaRPr lang="en-US" altLang="ko" dirty="0"/>
          </a:p>
          <a:p>
            <a:r>
              <a:rPr lang="en-US" altLang="ko-KR" dirty="0"/>
              <a:t>-</a:t>
            </a:r>
            <a:r>
              <a:rPr lang="ko-KR" altLang="en-US" dirty="0"/>
              <a:t> 응용통계학과 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" altLang="en-US" dirty="0"/>
              <a:t>양현우</a:t>
            </a:r>
            <a:endParaRPr lang="en-US" altLang="ko" dirty="0"/>
          </a:p>
          <a:p>
            <a:r>
              <a:rPr lang="en-US" altLang="ko" dirty="0"/>
              <a:t>-</a:t>
            </a:r>
            <a:r>
              <a:rPr lang="ko" altLang="en-US" dirty="0"/>
              <a:t> </a:t>
            </a:r>
            <a:r>
              <a:rPr lang="ko-KR" altLang="en-US" dirty="0"/>
              <a:t>응용통계학과 </a:t>
            </a:r>
            <a:r>
              <a:rPr lang="en-US" altLang="ko-KR" dirty="0"/>
              <a:t>21</a:t>
            </a:r>
            <a:r>
              <a:rPr lang="ko-KR" altLang="en-US" dirty="0"/>
              <a:t>학번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정달민</a:t>
            </a:r>
            <a:endParaRPr dirty="0"/>
          </a:p>
          <a:p>
            <a:r>
              <a:rPr lang="en-US" altLang="ko-KR" dirty="0"/>
              <a:t>-</a:t>
            </a:r>
            <a:r>
              <a:rPr lang="ko-KR" altLang="en-US" dirty="0"/>
              <a:t> 응용통계학과 </a:t>
            </a:r>
            <a:r>
              <a:rPr lang="en-US" altLang="ko-KR" dirty="0"/>
              <a:t>19</a:t>
            </a:r>
            <a:r>
              <a:rPr lang="ko-KR" altLang="en-US" dirty="0"/>
              <a:t>학번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A3FC2D-E550-A18F-9BAE-A0BCE6DA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7" y="1283399"/>
            <a:ext cx="4287599" cy="33933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주제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EE554-B304-7D7D-2F5A-079F55A552E7}"/>
              </a:ext>
            </a:extLst>
          </p:cNvPr>
          <p:cNvSpPr txBox="1"/>
          <p:nvPr/>
        </p:nvSpPr>
        <p:spPr>
          <a:xfrm>
            <a:off x="1465619" y="10636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ko-KR" altLang="en-US" sz="18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낚시성</a:t>
            </a:r>
            <a:r>
              <a:rPr lang="ko-KR" altLang="en-US" sz="18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기사 탐지 데이터</a:t>
            </a:r>
            <a:endParaRPr lang="ko-KR" altLang="en-US" sz="1800" i="0" dirty="0">
              <a:solidFill>
                <a:srgbClr val="000000"/>
              </a:solidFill>
              <a:effectLst/>
              <a:latin typeface="Roboto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FF231-B40D-F06F-998C-0EE02209F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460" y="1785639"/>
            <a:ext cx="6592076" cy="21867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개요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F98FCB-9C08-1A81-EE44-D81A0E847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662" y="1342455"/>
            <a:ext cx="1854200" cy="1054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1091C19-AB46-3479-E234-A1AD62DCB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662" y="2770832"/>
            <a:ext cx="2209800" cy="114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46F42C-0790-B2D1-531A-5B880C18B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725" y="1305106"/>
            <a:ext cx="1803400" cy="28321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DAFB47-FAA4-584A-BC2E-41A0692FD43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821125" y="1869505"/>
            <a:ext cx="1922537" cy="839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0092F3-CFE5-B41F-0148-33C5C4BCEBB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821125" y="2721156"/>
            <a:ext cx="1922537" cy="621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58671" y="31681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프로젝트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D81BD8-891F-371F-601A-E7E566E55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92317"/>
              </p:ext>
            </p:extLst>
          </p:nvPr>
        </p:nvGraphicFramePr>
        <p:xfrm>
          <a:off x="1544556" y="990811"/>
          <a:ext cx="7033000" cy="368638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8250">
                  <a:extLst>
                    <a:ext uri="{9D8B030D-6E8A-4147-A177-3AD203B41FA5}">
                      <a16:colId xmlns:a16="http://schemas.microsoft.com/office/drawing/2014/main" val="2880897382"/>
                    </a:ext>
                  </a:extLst>
                </a:gridCol>
                <a:gridCol w="1758250">
                  <a:extLst>
                    <a:ext uri="{9D8B030D-6E8A-4147-A177-3AD203B41FA5}">
                      <a16:colId xmlns:a16="http://schemas.microsoft.com/office/drawing/2014/main" val="3672123763"/>
                    </a:ext>
                  </a:extLst>
                </a:gridCol>
                <a:gridCol w="1758250">
                  <a:extLst>
                    <a:ext uri="{9D8B030D-6E8A-4147-A177-3AD203B41FA5}">
                      <a16:colId xmlns:a16="http://schemas.microsoft.com/office/drawing/2014/main" val="3857313970"/>
                    </a:ext>
                  </a:extLst>
                </a:gridCol>
                <a:gridCol w="1758250">
                  <a:extLst>
                    <a:ext uri="{9D8B030D-6E8A-4147-A177-3AD203B41FA5}">
                      <a16:colId xmlns:a16="http://schemas.microsoft.com/office/drawing/2014/main" val="1045407460"/>
                    </a:ext>
                  </a:extLst>
                </a:gridCol>
              </a:tblGrid>
              <a:tr h="475644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모임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094350"/>
                  </a:ext>
                </a:extLst>
              </a:tr>
              <a:tr h="594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20:00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21:30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NLP </a:t>
                      </a:r>
                      <a:r>
                        <a:rPr lang="ko-KR" altLang="en-US" dirty="0"/>
                        <a:t>개별 공부 완료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669348"/>
                  </a:ext>
                </a:extLst>
              </a:tr>
              <a:tr h="47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10/31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20:30 ~ 22:00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dirty="0"/>
                        <a:t>프로젝트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260318"/>
                  </a:ext>
                </a:extLst>
              </a:tr>
              <a:tr h="594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20:30 ~ 22:00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63365"/>
                  </a:ext>
                </a:extLst>
              </a:tr>
              <a:tr h="5946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20:30 ~ 22:00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201652"/>
                  </a:ext>
                </a:extLst>
              </a:tr>
              <a:tr h="47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20:30 ~ 22:00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95995"/>
                  </a:ext>
                </a:extLst>
              </a:tr>
              <a:tr h="47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11/27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20:00 ~ 21:30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9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5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4347486" y="2302460"/>
            <a:ext cx="168108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758193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121</Words>
  <Application>Microsoft Macintosh PowerPoint</Application>
  <PresentationFormat>화면 슬라이드 쇼(16:9)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Roboto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정달민</cp:lastModifiedBy>
  <cp:revision>12</cp:revision>
  <dcterms:modified xsi:type="dcterms:W3CDTF">2023-09-17T14:59:46Z</dcterms:modified>
</cp:coreProperties>
</file>