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92" r:id="rId27"/>
    <p:sldId id="282" r:id="rId28"/>
    <p:sldId id="286" r:id="rId29"/>
    <p:sldId id="289" r:id="rId30"/>
    <p:sldId id="290" r:id="rId31"/>
    <p:sldId id="287" r:id="rId32"/>
    <p:sldId id="294" r:id="rId33"/>
    <p:sldId id="293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0:08.0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3,'1191'0,"-1164"1,-1 2,26 5,-25-3,50 3,924-9,-983 0,-1-1,32-7,30-4,615 11,-339 5,-343-3,-1 0,0 0,1 2,-1-1,16 5,-12-1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19.2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1 123,'0'-1,"0"0,1 0,-1 0,1 0,-1 0,1 0,-1 0,1 0,0 0,0 0,-1 0,1 1,0-1,0 0,0 1,0-1,0 0,0 1,0-1,0 1,0 0,0-1,0 1,0 0,0 0,0-1,2 1,36-4,-35 4,422-4,-219 7,1192-3,-1378-1,1-1,27-7,-27 5,0 0,27 0,79 6,95-4,-146-8,-47 5,49-3,-57 7,1-1,24-6,-25 3,1 2,25-1,-17 2,43-8,-43 5,44-1,624 7,-675 0,0 2,0 0,42 13,-42-9,0-1,0-2,45 3,-37-7,-3 0,0 0,0 2,49 9,-50-6,1-1,46 0,-42-3,49 8,-21-1,1-3,117-6,-62-2,-77 3,1 2,64 10,64 16,-131-24,1-1,60-5,-52 0,50 4,-28 10,-48-8,0 0,31 0,-47-3,38-2,0 3,53 9,-63-6,59 0,-64-5,0 2,1 1,27 6,83 15,-103-18,0-2,1-1,52-4,-50 0,0 1,73 11,-80-6,1-2,40 0,-43-3,0 1,-1 1,33 8,114 14,-115-17,1-2,117-6,-61-1,511 2,-612-1,1-1,31-8,30-2,-49 11,11 1,75-12,-55 4,0 3,119 6,-63 2,606-3,-701 1,-1 1,28 7,-27-5,1 0,25 0,815-5,-841 0,-1-2,29-5,-28 4,0 0,27 0,1024 5,-1056-2,0-1,32-7,30-3,-48 11,10 0,74-11,-54 5,0 2,120 6,-64 1,1025-2,-1120-1,1-1,28-7,39-3,18 0,-71 7,51-1,-42 6,-13 1,-1-1,0-1,0-2,35-8,-17 0,1 2,-1 3,93-1,-123 6,1-1,32-7,-32 5,1 0,26 0,1211 3,-583 3,-658-1,-1 1,32 7,30 3,-76-12,42 2,71 10,-54-5,0-2,116-6,-61-1,2820 2,-2909-2,48-8,-48 5,50-2,1180 8,-1241-2,0-1,32-7,30-4,-53 11,-1-1,1-1,-1-1,40-14,-59 17,12-3,0 2,1 0,37 0,-34 2,0 0,32-7,-11 1,0 2,0 2,0 2,48 5,10-2,-67-1,-1 0,-1-2,1-1,54-10,-47 5,0 3,0 1,1 2,44 4,9 0,769-3,-844 1,1 1,28 6,36 4,-21-11,-20-2,-1 3,0 1,84 17,-89-12,1-2,64 3,24 3,35 12,-100-16,0-3,121-6,-63-2,-89 4,-1 2,36 7,-43-6,16 0,78 0,-79-4,-1 1,58 9,-37-2,2-3,-1-3,70-5,-11 0,4 1,131 5,-169 8,-48-6,57 2,560-8,-625 3,51 9,-50-6,49 2,901-8,-956 2,0 1,27 7,-27-5,1 0,25 0,1628-3,-788-3,-866 1,-1-1,29-7,-28 5,0 0,27 0,-27 3,1-1,24-7,-24 5,0 1,25-2,-25 4,0-1,31-7,-32 4,-5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21.4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50,'136'-3,"148"6,-201 8,-48-5,57 1,60 4,1 1,0-14,173 4,-223 9,51 1,-114-10,0 2,60 14,-60-10,0-2,57 3,620-10,-681 3,51 8,-51-4,49 1,-38-7,-1-1,-1 2,69 12,-72-7,70 1,-66-6,47 8,85 19,-120-22,0-3,83-5,-31-1,1987 3,-2084-1,0-1,0 0,0-1,0 0,0-1,-1-1,19-9,-15 7,0 0,1 1,27-6,9 2,-23 4,1 0,37 0,-33 4,49-11,-40 6,73-17,-116 24,1 0,-1 0,0 0,1-1,-1 1,0 0,0 0,1-1,-1 1,0-1,0 1,1-1,-1 0,0 1,0-1,0 0,0 0,0 0,1-1,-2 2,0-1,0 0,-1 1,1-1,0 0,-1 1,1-1,0 0,-1 1,1-1,-1 1,1-1,-1 1,1-1,-1 1,1-1,-1 1,0 0,1-1,-1 1,1 0,-1-1,-1 1,-51-20,-38-9,63 19,0 1,0 1,0 1,-32-2,-306 5,190 7,35-5,-158 5,183 8,-39 2,82-14,22 0,0 2,-86 13,77-7,1-2,-1-2,-63-7,7 2,25 0,-97 4,118 9,49-6,-1-2,-28 1,-394-4,422-2,1 0,-29-6,28 3,0 2,-26-1,-32 2,-98-13,101 8,-157 6,102 4,-1056-3,1167 1,-1 1,-28 7,28-5,0-1,-26 2,-232-6,259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24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0 924 24575,'10'-2'0,"-1"0"0,0 0 0,0-1 0,0-1 0,0 1 0,-1-1 0,1-1 0,-1 1 0,0-2 0,9-7 0,34-18 0,3 6 0,113-35 0,12 0 0,-14 3 0,96-15 0,132-45 0,-134 46 0,-163 40 0,-63 19 0,46-10 0,90-26 0,-9 3 0,-118 33 0,-1-2 0,0-1 0,-1-2 0,39-23 0,-77 39 0,55-21 0,7-3 0,-48 18 0,1-1 0,32-8 0,-32 11 0,1 0 0,-2-2 0,19-9 0,-20 8-1365,-2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24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24575,'42'2'0,"0"2"0,68 15 0,24 4 0,25 6 0,-86-14 0,-28-5 0,-27-5 0,0-1 0,1-1 0,21 1 0,-37-5 0,-1 1 0,1 0 0,0 0 0,0 1 0,0-1 0,0 0 0,0 1 0,-1 0 0,1-1 0,0 1 0,0 0 0,-1 1 0,1-1 0,-1 0 0,1 1 0,-1 0 0,1-1 0,-1 1 0,0 0 0,0 0 0,0 0 0,0 0 0,0 1 0,-1-1 0,1 0 0,-1 1 0,1-1 0,-1 1 0,0 0 0,0-1 0,0 1 0,0 0 0,0 0 0,-1 0 0,1 0 0,-1-1 0,0 1 0,0 0 0,0 0 0,0 0 0,-1 0 0,1 0 0,-1 0 0,1-1 0,-1 1 0,0 0 0,0 0 0,0-1 0,-1 1 0,-1 2 0,-4 8 0,-1 0 0,0-1 0,-1 0 0,0 0 0,0-1 0,-2-1 0,-15 15 0,6-7 0,-7 10 0,19-20 0,0 0 0,0 0 0,0 0 0,-1-1 0,0-1 0,-19 11 0,8-5 13,0 0-1,-34 28 1,44-30-141,-1-2 1,0 1-1,0-1 1,-1 0-1,0-1 1,0-1-1,-1 0 1,0-1-1,0 0 0,-24 6 1,18-10-6699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03:24:2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24575,'4'2'0,"1"1"0,0 0 0,0 0 0,-1 0 0,0 0 0,0 1 0,0-1 0,0 1 0,5 6 0,1 1 0,3 3 0,0 0 0,16 26 0,3 2 0,6 8 66,35 62-1,2 5-1561,-67-106-5330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3:10:08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0 258,'1900'0,"-1834"-3,100-18,39-2,98-12,-211 20,166-5,-214 18,48-7,-48 3,49 0,-42 7,-16 1,1-2,0-2,-1-1,39-8,65-13,-81 12,0 3,2 2,81 2,-78 6,-2 1,0-3,104-14,-117 9,1 1,-1 3,61 6,80-5,-106-10,-50 5,61-1,1467 8,-1553-1,0 0,0 1,-1 0,1 0,0 1,0 0,-1 0,1 1,-1 0,1 0,-1 0,0 1,-1 1,10 6,-6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3:10:09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96,'4'1,"0"0,0 0,0 0,0 1,-1-1,1 1,0 0,-1 0,5 3,17 9,53 12,1-4,95 13,-111-24,0-4,82 0,595-8,-699-1,47-8,30-1,-74 8,-1-2,65-15,-65 11,2 2,52-1,6-1,157-18,-140 12,148 1,-239 13,51-9,10-1,30-1,34-1,-58 14,140-19,-181 13,0 2,65 6,68-4,-106-10,-47 6,57-2,14 5,114 5,-151 8,-47-6,-1-2,30 2,-48-5,38-1,1 3,59 10,-58-6,1-2,-1-2,57-5,66 4,-83 10,-48-6,57 2,-26-6,78 12,-19-3,187-8,-143-5,343 3,-485-2,-1 0,35-9,-12 2,2 0,-26 4,1 1,39-2,32 11,0 3,0 5,154 40,-89-13,-128-31,0-2,59 5,29 6,-57-7,90 4,-88-10,83 17,-108-15,0-2,0-1,59-3,-80-1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3:10:12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0,'48'19,"128"10,-152-25,-1 1,28 9,-33-8,1-1,0 0,1-2,26 2,-4-2,0 2,46 11,43 6,84 3,-64-2,1 0,77 0,-78-1,-92-12,92 5,-117-13,1 2,53 13,-53-9,-1-2,54 3,147 14,-199-21,-1 2,51 13,-52-9,0-2,64 4,-75-9,1 2,24 5,41 3,59 0,33 1,285-12,-439 1,-1 1,27 7,-26-4,50 2,35-8,-38 0,-1 2,87 13,-83-6,-1-3,107-6,-53-2,7 1,146 5,-200 8,-48-6,56 2,795-8,-852-1,1-2,65-16,10-1,170-29,-141 9,-133 39,128-23,5 3,-38 0,-79 15,1 2,0 0,42-3,-29 6,45-9,-11 1,9-3,85-24,-119 26,-9 5,0 2,0 1,1 2,47 5,5-2,-60-3,0-1,35-9,-41 7,33-2,-1 3,93 5,-39 0,1359-2,-1451-1,-1 0,34-9,30-2,29 12,151 19,-149-11,148-8,-101-3,1042 3,-1019 12,4 0,1423-13,-1466 13,4 0,3068-13,-3197 2,0 1,33 7,29 3,48 0,26 0,-104-11,88 15,-127-14,66 10,132 3,-156-15,1-2,0 3,101 14,-113-10,0-1,0-2,54-4,60 3,-77 10,-49-6,51 2,-51-5,46 8,-46-5,47 2,-46-5,44 7,-44-4,46 2,1148-7,-561-1,-635-1,49-8,-49 5,50-2,1110 8,-1161 0,51 10,-50-6,48 2,-42-7,-5-1,-1 2,0 1,49 9,-38-4,0-3,0-1,0-1,52-6,2 2,20 4,124-5,-75-21,-101 14,-37 5,0 1,30 0,-22 3,1-2,47-11,-63 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3:10:16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69 208,'-1'-2,"1"0,-1 1,0-1,0 0,-1 1,1-1,0 0,0 1,-1 0,1-1,-1 1,1 0,-1 0,0-1,1 1,-1 1,0-1,0 0,0 0,0 1,1-1,-4 0,2 1,1-1,-1 0,1 0,0 0,-1 0,1 0,0-1,0 1,0-1,0 1,0-1,0 0,-2-2,4 3,1 0,-1 0,0 0,0 1,1-1,-1 0,0 0,1 0,-1 1,1-1,-1 0,1 1,-1-1,1 0,0 1,-1-1,1 1,0-1,-1 1,1-1,0 1,0-1,-1 1,1 0,0-1,0 1,0 0,0 0,-1 0,1-1,0 1,0 0,0 0,0 0,1 1,37-5,-38 4,286 1,-196 10,-44-5,53 0,659-7,-725 3,51 9,-50-6,49 2,98-9,134 4,-224 9,-52-6,52 2,538-8,-603 0,49-10,20 0,38-1,-82 5,51 2,1221 5,-1295-1,50-9,-50 5,48-2,1415 8,-1464 0,48 9,-47-5,47 2,-2-7,-6 0,126 14,-98 0,190 5,-217-19,124 18,-155-14,64-2,-71-3,0 2,-1 1,49 9,-51-6,1-1,45 0,-42-3,52 8,-25-1,1-3,0-3,64-5,-7 1,-76 3,0 2,45 10,-31-7,1-2,92-6,-39-1,-12 5,108-4,-136-9,-47 6,-1 2,30-1,1394 5,-1418-3,52-9,-52 6,50-2,389 8,-449 0,0 1,33 7,29 3,107-14,71 4,-174 9,-48-6,57 2,-26-7,-10-2,0 3,93 13,-109-9,0-1,0-2,41-4,67 3,-65 10,-50-5,60 1,-80-7,28-1,1 1,0 2,-1 2,0 2,58 15,-69-14,0-2,1-1,-1-1,1-1,0-2,33-4,23 1,-24 2,-6 0,0 2,92 14,-89-8,0-2,1-2,60-7,-3 2,-75 2,8-1,-1 2,85 13,52 10,-172-21,43 8,0-2,90 1,4 1,-1 1,-93-13,-20-1,0 2,0 1,0 2,41 9,-40-5,0-2,0-2,0-2,52-5,2 2,793 2,-863-2,-1 0,34-8,5-1,-38 7,0-1,23-9,-29 9,1-1,0 2,0 1,28-3,68-5,7 0,-99 9,1 0,23-6,-23 3,0 2,25-1,-30 2,0 0,0-1,0-1,33-11,14-4,190-29,-226 42,0-1,31-12,14-4,125-40,-143 49,2 2,-1 3,94-2,108-5,27-15,-242 26,51-12,-58 8,-1 3,56-3,64-2,16-1,-145 13,0-1,0-2,0 0,0-2,48-13,-71 16,8-4,0 1,0 1,1 0,15-1,-27 6,-10 3,-14 3,-110 14,-44 1,-34 0,17 4,113-18,-106 26,126-17,31-9,0-1,0-1,-55 5,64-10,1 2,-1 0,-31 10,33-8,0-1,-1 0,0-2,-25 2,-136 6,-32 1,-579-12,770 1,0 2,0 1,0 1,-40 14,3-1,-133 20,133-32,0-3,-80-5,29-1,-380 3,473 1,0 1,-32 7,-30 3,-248-12,308-1,0-2,1 1,-19-7,-9 0,-94-22,97 20,-1 1,0 3,-82-5,-387 13,489 1,0 0,-31 8,-3 1,-38 9,78-18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3:10:33.1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0 118,'16'2,"0"0,0 1,0 1,-1 0,20 8,13 4,163 31,-135-25,-50-13,1-1,31 4,145 31,-149-28,1-3,1-2,90 4,-87-15,-13 0,-1 1,89 14,-81-7,0-2,0-2,68-6,-14 0,46 6,164-6,-234-8,-48 6,57-3,840 9,-909 1,0 0,31 8,9 1,-34-7,43 14,-50-12,1 0,0-1,41 2,87 5,25-1,662-11,-820-1,-1-1,32-7,30-4,521 12,-291 3,-287-3,-1-1,29-7,-28 5,0 0,27 0,87-8,8 0,-122 11,1-1,25-6,-25 4,47-3,-68 7,42 0,0-2,53-9,-36 3,-1 3,121 6,-63 2,-53-3,11 1,146-17,-186 12,59 0,-7 2,-17-9,-50 6,1 2,26-1,466 5,-487-3,-1 0,35-9,-13 2,94-23,-105 21,-1 3,2 0,-1 3,46-2,34 10,163-5,-197-9,-49 5,59-1,-55 4,0-1,0-1,-1-3,1-1,35-14,-46 15,0 2,1 2,0 1,0 1,0 1,45 5,9-1,63-5,151 5,-226 8,-49-7,1 0,28 0,12-4,-16-1,0 2,81 12,-91-7,59 1,-58-6,51 9,-27-3,1-2,118-6,-63-1,395 2,-494-1,0-1,30-7,31-3,-53 10,0-2,-1-1,1-1,28-11,45-11,41-4,-89 23,-25 4,-1 1,36 0,-39 2,0 0,26-6,-25 3,0 2,25-1,1095 5,-1126 0,0 1,32 7,30 3,108-14,70 4,-185 9,19 1,-3-1,-64-6,1-2,24 1,5-4,-13-1,1 2,0 2,41 8,-54-7,0 0,39-1,-40-3,0 1,50 10,-43-5,1-2,-1-1,59-3,-55-1,-1 1,73 11,83 37,-169-42,45 3,-11-1,-15-2,0-3,49-1,-51-3,0 2,67 11,-74-7,49 2,-47-5,44 7,-23-1,1-3,0-3,63-5,-5 0,-27 1,99 5,-120 8,-48-6,0-2,31 2,23-6,-39-1,1 2,0 2,68 12,-68-8,1-1,-1-2,75-4,-71-1,0 3,1 0,43 9,23 3,-84-12,0 1,0 1,0 1,43 14,-37-9,0-2,60 8,-69-12,189 25,-136-18,-37-4,62 2,1253-9,-1310-3,-27-2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8:43.0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7,'154'12,"5"-1,-56-9,102 13,-101-7,142-8,-99-2,1696 2,-1816-2,51-8,-50 5,48-2,14 7,-35 2,1-3,93-13,-89 6,0 3,1 3,60 5,-4 0,512-3,-608 1,0 1,0 2,-1 0,0 1,30 11,-35-10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58:45.8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0 282,'70'-22,"-16"19,0 3,0 2,0 2,71 16,-35-7,2-2,-37-5,62 14,100 15,-22-5,60 3,-166-24,244 14,-225-17,6 5,50 1,837-13,-968 0,51-10,-50 5,48-1,43-4,-82 5,46 1,354 5,-417-1,0-1,26-7,-25 4,51-2,47 9,99-4,-144-8,-44 4,58-1,-58 5,0-1,0-2,53-14,-57 12,-5 2,0 2,42-1,-42 4,0-2,43-8,-38 4,46-2,12-2,115-22,-138 21,-33 6,47-3,-64 7,0-1,0-1,-1 0,30-11,19-4,91-1,32-9,-71 5,24-4,90 1,-201 22,53-14,-59 11,0 1,0 2,46-3,514 8,-562-2,0-1,27-7,38-2,595 9,-332 4,-333-3,0 0,32-9,30-2,52 12,-184 20,-3-6,10-1,-91 12,-18-8,-217 12,89-18,-6 1,29 0,6-1,44 1,9 0,125-8,-97 17,-12 2,12-1,110-12,-114 4,2-2,66-1,-3-1,-86 3,-127 4,232-6,29-2,-80 0,60-11,13 0,1 3,-115 15,144-10,-57 0,70-6,0 2,1 0,-1 2,1 1,-38 12,40-11,-1-1,0 0,-1-2,1-1,0-2,-49-4,-5 1,-100 15,-5 0,134-12,-102 14,73-6,0-3,-105-6,55-2,-1320 3,1428 1,0 2,-28 5,28-3,0-2,-24 1,1861-6,-950 3,-690 13,-71-3,-6-1,91 3,1398-14,-1542-1,46-8,40-2,-89 9,-1-1,60-14,13-2,142-29,-200 43,107-26,-131 22,53-12,122-21,-135 26,91-6,25 0,-131 13,-9 3,53-16,54-9,-42 10,-95 19,29-7,-46 9,1 1,-1 0,1-1,-1 0,1 1,-1-1,1 0,-1 0,0 1,1-1,-1 0,0 0,0-1,0 1,1 0,-1 0,-1-1,1 1,0 0,0-1,1-2,-2 4,0-1,-1 0,1 0,0 1,0-1,-1 0,1 1,0-1,-1 0,1 1,-1-1,1 0,0 1,-1-1,0 1,1-1,-1 1,1-1,-1 1,0-1,1 1,-1 0,0-1,1 1,-1 0,0 0,1-1,-1 1,0 0,0 0,1 0,-2 0,-29-4,29 4,-365-2,180 5,-3764-3,3912 2,-48 8,48-4,-48 0,-27-7,47-1,-1 3,-107 14,109-7,0-3,-118-6,63-2,-1422 3,1525 2,1 0,-1 1,1 0,-22 9,120-9,114 26,-122-16,-23-4,-13-2,74 5,113 10,-69-10,40 0,-25 2,-86-5,-9-1,173 8,-115-11,170 27,-54-8,142 9,-315-25,84 18,-97-13,0-3,90 2,-98-9,101 18,-103-12,0-2,57 0,58 6,-67-2,-7-1,68 2,1090-13,-1215 0,48-9,26-2,-62 8,80-16,-85 12,0 1,64-1,-75 6,0-1,-1-2,35-9,-33 7,1 0,53-2,-64 7,-1-1,0 0,37-12,-36 8,-1 2,0 0,38-2,-13 4,95-20,-32 3,-59 11,74-24,-61 14,-16 9,1 1,53-1,-59 6,24-7,-45 7,0 1,26-1,-34 3,61 5,-72-4,0 0,-1 1,1 0,-1 0,1 0,-1 0,0 0,1 1,-1-1,0 1,0 0,0 0,0 0,0 1,-1-1,1 1,3 4,-6-7,1 1,-1-1,0 1,1 0,-1-1,0 1,1 0,-1-1,0 1,0 0,0-1,0 1,1 0,-1-1,0 1,0 0,-1-1,1 1,0 0,0-1,0 1,0 0,0-1,-1 1,1 0,0-1,-1 1,1 0,0-1,-1 1,-22 10,-30-5,52-6,-550 1,241-4,-657 3,830-12,3 0,85 11,-80-11,48 3,1 4,-106 7,54 0,11-4,-132 5,181 8,-18 2,70-11,1 0,-1 2,-35 11,36-9,0-1,0-1,0 0,-23 0,-69 8,76-7,-52 2,-452-8,513 2,-50 10,-21 0,-415-10,246-2,238-1,-49-8,48 5,-47-2,-50 9,-97-4,154-9,49 6,-1 2,-31-2,-905 6,939-2,1-1,-31-7,-31-2,-30-1,73 7,-53-2,-23 10,-125-5,168-10,48 8,1 0,-33-1,23 4,-44-9,43 5,-44-1,-59 8,-104-4,236 2,0 0,1 0,-1 0,0 0,1-1,-1 1,0 0,1-1,-1 0,1 1,-1-1,1 0,-1 1,1-1,-1 0,1 0,0 0,0 0,-1-1,1 1,0 0,0 0,0-1,0 1,0-1,1 1,-1-1,0 1,1-1,-1 1,0-4,1 4,1-1,-1 0,0 1,1-1,-1 0,1 1,0-1,-1 1,1-1,0 1,0-1,0 1,0-1,0 1,1 0,-1 0,0 0,0-1,1 1,-1 0,1 1,-1-1,1 0,-1 0,1 1,0-1,-1 1,1-1,0 1,2-1,17-1,1 0,-1 1,1 1,-1 1,1 1,-1 1,26 6,22 3,-11-2,-27-5,62 4,-64-8,47 10,-48-6,49 1,32 6,-76-7,44 1,-23-4,98 14,-41-7,-75-8,45 8,-40-4,0-1,76-5,33 3,-95 11,-39-9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15:30.4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50,'1376'0,"-1350"-2,53-9,-52 7,50-4,483 9,-539-2,1-1,27-7,-27 5,0 0,27 0,52 2,171 6,-202 7,-49-7,1 0,28 0,557-5,-590 2,0 1,32 7,31 3,8-12,-53-1,-1 1,1 2,62 11,-68-8,0-1,55 0,-51-4,62 10,-53-2,-4 1,0-3,76 4,-64-8,88 14,-102-12,46-2,-54-2,1 1,0 2,32 6,-27-4,-1-1,1-1,0-2,45-4,-31 0,53 6,16 19,-73-14,-14-2,1-1,50 1,70 5,2 0,546-11,-675-2,0-1,-1 0,44-13,-44 9,1 2,0 0,45-2,7 6,106-15,-109 9,149 6,-98 4,-94-4,-1-2,35-7,-42 6,34-2,0 2,91 6,-38 1,-68-2,1-2,-1-2,0-1,0-3,47-12,-69 14,1 1,0 1,0 1,1 1,22 1,-19 1,0-2,0 0,26-6,11-2,0 2,1 4,97 5,-38 1,1280-3,-1380 1,-1 1,1 2,0 0,24 8,-24-5,1-2,-1 0,42 2,119 16,-91-12,11 2,-64-11,-1 3,50 11,-49-7,74 5,-56-9,64 13,-72-9,-1-2,68 1,-72-6,52 8,-50-5,46 1,1056-7,-1125 0,-1-1,29-7,-28 5,0 1,27-2,-15 5,-6 1,1-2,-1 0,49-11,86-12,0 1,-122 16,0 3,0 1,0 2,41 4,13 0,1018-3,-1082 2,0 1,-1 1,35 11,-33-8,0 0,55 3,15 1,-72-6,48 2,-29-6,93 15,-89-10,0-3,85-4,-38-2,-80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15:33.08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1,'0'1,"0"0,0 0,1-1,-1 1,1 0,-1 0,0-1,1 1,-1 0,1 0,0-1,-1 1,1 0,0-1,-1 1,1-1,0 1,0-1,-1 0,1 1,0-1,0 1,0-1,1 0,30 8,-17-4,6 2,1-1,-1-1,44 2,33 7,-21 0,1-3,0-3,94-4,-142-2,51 9,-50-5,47 2,849-8,-905 0,-1-1,29-7,-28 5,0 1,27-2,-29 5,7 1,1-2,-1-1,44-9,-46 6,0 2,0 0,29 2,-28 1,0-1,49-9,-32 3,1 2,-1 2,1 2,44 5,14-1,1203-3,-1272 1,57 12,-27-3,-2 0,-38-5,0-1,32 0,413-5,-447 2,1 2,27 5,-27-3,1-2,25 1,1025-5,-1047 3,53 9,-52-7,50 4,366-9,-425 2,0 1,30 7,31 2,21 1,-69-6,48 1,550-8,-607 2,-1 1,29 6,-28-3,0-2,27 1,627-4,-649 1,52 10,-52-6,50 2,762-8,-817 3,-1 0,29 6,-28-3,0-2,27 1,1052-3,-500-3,-580 1,1-1,27-7,-27 5,1 1,25-2,-25 4,0-1,23-6,-23 3,0 2,26-1,-14 2,65-11,-89 11,128-22,19 4,-86 15,-56 5,0 0,0-2,22-4,-23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15:35.5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0 194,'118'2,"129"-4,-171-10,-52 8,-1 0,27 0,43 6,71-3,-145-2,-1-1,1 0,21-9,-24 8,0 0,0 1,0 0,32-2,-6 6,80-12,-79 6,0 3,82 3,22-1,-72-10,14-2,-35 9,0-3,-1-2,72-22,-71 16,-37 10,-14 4,0 0,0 0,0 0,0 0,1 1,-1-1,0 1,7 0,-9 1,0-1,0 1,0-1,0 1,1 0,-1-1,0 1,-1 0,1 0,0 0,0 0,0 0,0 0,-1 0,1 0,0 0,-1 0,1 0,-1 0,1 1,-1-1,0 0,0 0,1 1,-1-1,0 0,0 0,0 3,0 6,-1 0,1 0,-2 1,0-1,0 0,0 0,-1-1,-9 19,7-14,0-1,1 1,-5 27,9-38,0 0,-1 0,1 0,-1 1,0-1,0 0,0 0,0 0,0 0,0-1,-1 1,0 0,1 0,-1-1,0 1,0-1,0 0,-4 4,1-4,1 0,-1 0,0 0,1-1,-1 1,0-1,0 0,0-1,0 1,0-1,-7 0,-46-3,45 2,0 0,0 0,0 1,0 0,1 1,-1 1,0 0,1 1,-1 0,1 1,-23 10,18-7,-1 0,1-2,-1 0,0 0,0-2,-25 2,26-3,-47 4,0-3,-113-9,95-5,48 6,-59-3,73 9,1 1,-32 8,-22 2,54-11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15:49.4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1 189,'14'-1,"1"-1,-1 0,16-5,35-4,70 8,-69 3,92-12,-31 2,-82 9,56-11,-65 7,0 2,63 3,-64 1,0-1,-1-2,41-7,-34 3,0 1,0 3,43 3,57-4,-132 1,-1 1,1-2,-1 1,0-1,0 0,11-6,-12 5,1 0,0 1,0 0,0 0,0 1,16-3,80-5,96-3,-174 12,0-1,29-7,-28 4,49-2,986 6,-483 3,-544 0,51 8,-51-4,55 1,8-9,107 3,-135 10,-49-6,0-2,29 2,103-8,115 5,-185 9,-50-5,60 1,-36-7,-4-2,-1 3,89 13,-96-8,1-2,0-2,55-5,-42 1,63 5,-53 8,-48-6,0-2,31 2,578-6,-608 2,-1 1,29 7,-28-5,0 0,26 0,-27-4,6 0,0 0,1 2,43 9,-37-5,0-1,1-2,65-3,-61-1,0 2,67 9,-46-3,0-2,0-2,62-7,-5 2,442 2,-541-1,0-1,30-7,31-3,10 0,-66 8,1 0,26 0,-7 2,50-10,-20 3,-6-2,-45 6,1 2,29-2,345 6,-370 1,51 9,-50-6,49 2,25-9,75 4,-108 9,-48-7,1 0,28 0,417-5,-449 2,-1 1,32 7,30 3,48 0,26-1,-55-13,130 4,-159 10,-48-8,-1 0,33 0,9-4,-14-1,0 3,74 10,88 12,-148-17,1-2,114-6,-60-2,1678 3,-1774-1,1-1,27-7,-27 5,1 1,25-2,-1 6,-17-1,1 0,-1-2,52-9,104-13,-111 11,-48 9,51-14,-54 12,1 1,-1 1,1 1,0 2,34 1,36-3,-25-8,-48 7,-1 0,28 0,1257 5,-1284 0,-1 1,29 7,-28-5,0 0,27 0,7-4,-25-2,1 3,-1 0,0 2,31 7,-34-4,1-2,-1-2,32 0,-27-1,59 8,-30-2,-1-2,119-6,-63-1,-79 3,51 10,-52-5,55 0,1936-7,-2002 0,53-10,-52 6,50-2,505 8,-562-1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06.1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1 137,'98'-2,"108"4,-116 9,-46-4,49-1,1300-5,-637-3,-734 4,-1 0,29 6,-28-3,0-2,27 1,721-5,-746 3,0 1,-1 0,44 13,-44-9,1-2,0 0,45 2,70 5,3 0,-113-11,48 9,-48-5,46 2,-48-5,-1 1,1 1,33 10,-33-7,0-1,1-2,29 2,-19-3,63 11,-95-13,49 5,1-2,92-6,-39-1,-55 5,77 14,-130-16,40 4,-1-2,44-4,54 4,-69 9,-48-6,-1-2,33 2,41-7,68 4,-92 9,-49-7,1-1,28 2,-15-4,65 13,-89-12,46 4,0-3,88-5,-36 0,19 4,139-5,-197-8,-49 7,1 0,28 0,-47 4,41 0,-1-2,54-9,-51 5,0 2,0 2,54 5,-40 0,61-7,-94 0,50-14,-53 11,1 1,36-3,93-15,-110 14,1 3,54-2,-92 9,40 0,88-13,18-2,-41 6,258-28,-194 10,-85 11,142-6,-173 18,96-18,-11 0,15 0,-131 18,54-16,15-3,-44 14,-25 3,51-2,-13-2,-57 7,-1 1,1 1,0-1,-1 1,1 1,0 0,0 0,-1 1,13 3,18 4,76 7,-26-5,-7 3,136 3,-196-15,-1 1,30 7,36 2,11 1,-67-7,46 2,1087-8,-1134-1,49-8,-49 5,46-2,95 10,137-6,-226-8,-50 6,60-3,2606 9,-2671 1,52 8,-52-5,50 3,1039-8,-509-1,-579 3,1 2,54 13,-65-13,22 3,0-2,1-1,61-4,44 3,-69 9,-49-7,54 2,125 8,-117-6,-8 2,-48-6,57 2,1703-8,-1768 3,51 8,-50-5,48 2,1042-8,-1096 0,-1-1,29-7,-28 5,0 0,27 0,67 5,-96-1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10.5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1 165,'0'-2,"1"0,-1-1,1 1,-1 0,1 0,0 0,0 0,0 0,0 0,0 0,0 0,1 0,-1 1,0-1,1 0,0 1,-1-1,1 1,0 0,0-1,0 1,0 0,0 0,0 0,0 1,0-1,0 0,0 1,0-1,1 1,-1 0,3 0,13-3,-1 2,1 1,20 1,-18 0,745 1,-432-3,-307 0,0-1,25-7,45-3,-57 11,-18 2,1-1,-1-1,0-1,0-1,1-1,-2-1,27-9,-32 9,0 1,0 0,0 1,1 1,-1 1,1 0,17 2,-11-1,0-1,35-5,8-3,0 2,0 4,84 6,-26-1,13 1,147-7,-214-7,-48 7,1 1,28-2,1549 4,-750 3,-807 0,46 8,39 2,-92-10,49 9,-17-1,2 0,-29-4,65 2,590-9,-668 2,51 10,-50-6,48 2,-49-8,0 2,-1 1,43 9,-43-6,-1-1,31 0,-36-4,1 2,-1 0,0 2,35 9,-25-4,-1-1,1-2,39 3,-8-1,22-1,-58-6,0 2,33 6,-35-5,1-1,44 0,-51-3,1 0,-1 1,1 1,-1 1,0 0,32 12,-33-10,0 0,0 0,0-1,0-1,33 1,88-6,-51-1,916 3,-985-1,0 0,32-9,31-2,46-1,-43 2,-5 1,-41 4,58-1,-23 8,-35 2,1-3,-1-1,0-1,1-2,-1-2,55-16,-74 17,0 1,0 0,1 2,-1 0,30 1,-24 0,0 0,40-8,-21 3,1 1,0 2,87 6,-29-1,-37-3,103-16,-97 10,1 3,80 7,-28 0,4-6,139 6,-197 9,-50-8,1 0,31 0,67-6,89 4,-139 9,-48-7,1 0,29 0,649-5,-674 3,53 9,-52-6,50 2,-30-7,-17-1,1 2,-1 0,51 11,-49-7,0 0,1-3,47-1,-44-1,-1 1,58 8,-35-1,0-3,0-2,70-7,-11 2,-64 3,0 2,56 11,-13-7,-71-6,0 0,42 9,-27-3,0-3,0-1,1-2,45-4,8 0,-41 4,0 2,56 11,-53-8,-1-2,93-6,-39-1,566 3,-653 2,-1 0,29 6,-28-3,0-2,27 1,1443-5,-1461 0,55-11,-16 1,-36 6,40-12,-49 10,0 1,0 2,47-4,651 10,-706-1,1 0,31 9,30 2,631-10,-348-5,-264 5,107-4,-136-10,-49 8,1 0,31 0,1856 2,-902 5,-989-2,1 0,31 9,30 2,289-11,-176-3,-175 1,0 0,32-9,30-2,67 14,58-4,-135-9,-48 7,1 0,29 0,-1 4,-5 0,-1-1,74-12,-71 7,0 2,1 1,66 7,72-5,-103-9,-47 4,55-1,585 8,-663-2,0 0,-1-1,20-5,16-3,-30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19.3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1 213,'0'-2,"1"0,-1 0,1 0,0 0,0 0,0 0,0 0,0 0,0 0,0 1,1-1,-1 0,1 1,-1-1,1 1,0 0,-1-1,1 1,0 0,0 0,0 0,0 0,0 0,0 1,0-1,0 1,0-1,4 1,61-8,-8 7,-21 0,-1 0,43-9,193-30,-187 29,1 4,159 7,-100 3,531-3,-650-2,51-8,-50 5,48-2,-43 5,0-1,33-7,-53 7,42-3,0 2,94 6,-40 1,334-3,-417 1,53 10,-52-6,50 3,1368-9,-1428 0,1-1,31-7,30-4,351 12,-207 3,-197-1,53 10,-52-6,51 3,1007-8,-493-1,-565-1,52-9,-52 6,50-2,85 10,119-6,-262 1,-1-2,1 0,22-9,-24 7,-1 1,1 1,0 1,29-3,604 5,-298 3,137-2,-462 2,51 9,-51-6,51 2,-41-5,42 7,-42-3,43 0,-62-5,1 1,27 6,33 4,-46-9,-1 1,48 12,-49-8,0-2,57 4,179 13,28 0,-29-5,-190-9,160 11,-76-6,-75-4,-8 0,-39-4,55 0,373-6,-438-2,50-8,-50 5,48-2,-49 7,0-1,-1-1,43-9,-44 6,45-2,21-4,132-31,-140 27,113-8,47-8,-194 24,1 2,91 2,-84 4,94-11,75-5,-11 2,-106 3,190 8,-139 5,1381-3,-1519 1,-1 1,29 7,-28-5,0 0,27 0,-30-3,1 2,0 0,-1 1,23 8,-21-6,1 0,-1-2,28 3,138 16,-98-11,-66-7,1-2,25 1,24 0,86 15,-90-8,107 2,470-14,-500 13,-1 0,871-13,-975-1,47-8,30-2,30-2,-58 4,72-13,-91 13,-34 4,65-1,-47 6,-1 1,-1 1,88 14,-83-7,0-3,1-3,69-5,-12 0,21 1,146 5,-200 8,-48-6,57 2,840-8,-915 2,0 1,32 7,30 4,38 0,-47-3,1 0,-33-4,63 2,-31-10,-41 0,1 1,0 1,-1 2,1 1,40 9,-57-5,-15-5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21.9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16,'10'0,"-1"2,1-1,0 1,11 4,35 6,28 0,-59-7,1-2,27 1,623-5,-658 2,-1 1,32 8,30 2,-35-9,52 10,-91-12,27 3,43-1,-49-3,0 2,-1 0,29 7,5 2,0-1,1-4,102-1,537-5,-678-1,1-1,28-7,-28 5,0 0,27 0,102 7,117-6,-128-21,-78 16,-11 1,70-1,578 9,-682-2,0-1,32-7,31-3,66 11,-57 2,114-14,-89 3,-68 8,56-10,-43 4,0 3,0 3,66 5,-8 0,861-3,-951 1,51 10,-50-6,49 2,-20-7,-25-1,0 1,0 2,57 10,-56-6,0-2,0-2,1-1,46-4,-34 1,58 4,-35 10,-48-8,0-1,31 2,578-6,-612 2,0 1,30 7,31 3,21 0,-70-7,50 2,1201-8,-1275 1,-3 0,0 1,0-1,0 0,0 0,-1-1,1 1,0-1,0 1,0-1,0 0,-1 0,1 0,0 0,3-2,-7 2,1 0,0 0,0 0,0 1,-1-1,1 0,0 0,-1 1,1-1,0 0,-1 1,1-1,-1 0,1 1,-1-1,1 0,-1 1,0-1,1 1,-1 0,0-1,1 1,-1-1,0 1,0 0,1-1,-3 1,-25-15,26 14,-33-13,-70-20,-11-3,103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34.8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77,'118'1,"129"-3,-168-10,15 0,6 1,-69 6,47-2,-19 7,-12 1,0-2,80-13,-69 7,0 2,0 2,70 6,-11 0,466-3,-557 1,53 10,-52-6,51 3,-20-6,70 13,-30-2,154 3,-67-5,3 1,301-13,-468 3,1 0,27 6,-27-3,1-2,25 1,-24-4,17 0,1 2,62 10,-61-4,38 9,0-3,110 4,-156-16,43 7,-44-4,51 2,-53-6,61 12,-32-3,0-1,-30-4,0-1,33 0,40-6,118 4,-152 9,-50-6,1-2,31 2,1530-4,-739-3,-826 1,0-1,32-7,30-3,569 10,-316 4,-315-1,0 1,32 7,30 4,615-11,-339-5,-300 3,-3 2,1-3,90-14,-105 9,-1 2,42 2,-41 1,73-9,-50 2,0 3,120 6,-65 1,-18 0,107-4,-65-22,-93 16,-16 3,1 0,44 0,1649 7,-961-3,-736-1,-1 0,29-8,9 0,-2 2,-4 0,72 0,378 9,-491-2,1-1,37-9,-10 1,-7 3,-6 1,0 1,47-1,4658 10,-2460-7,-1112 3,-1145-1,0-1,29-6,-28 3,0 2,26-1,2 2,50-9,-82 10,0 2,0 0,-1 1,1 1,-1 1,1 0,-1 1,18 8,60 14,-31-15,-7 1,2-4,111 5,-137-14,0 1,0 1,-1 2,1 2,-1 1,0 1,44 18,-58-19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8:45.5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94,'794'0,"-773"-2,1 0,27-6,-26 3,-1 2,26-1,87-8,11 1,-116 10,56-10,-55 6,54-2,-52 5,49-7,-48 3,50 0,1315 7,-1368 1,-1 2,60 15,-78-16,54 13,-12-1,1-3,0-2,64 2,68 12,-166-22,0 1,0 0,35 12,-35-8,1-2,0 0,26 1,140 18,-117-14,-33-4,62 2,-67-7,-1 2,1 2,39 10,15 2,76 2,-124-14,47 1,-49-5,57 10,-4 3,53 13,-117-21,54 5,10 1,-60-6,47 1,16 3,-30-3,0-2,113-6,-58-2,-81 2,57-11,-17 1,-15 2,101-30,13-1,85-10,-146 34,-19 1,138-2,-50 5,-2 1,31-2,-70 2,187-12,-74 2,129-4,-317 22,106-17,-107 9,112-2,-48 11,110 6,-79 20,-99-14,-34-5,56 3,56 3,8 0,-123-10,1 2,27 5,-27-3,49 2,-23-5,85 13,-97-11,0-1,48-4,-50 0,-1 1,68 10,-21 0,0-3,151-7,-92-3,1114 3,-1234-2,0 0,0-2,42-12,-42 10,0 0,0 1,45-2,-53 7,11 1,1-2,-1-1,48-9,-51 6,0 2,46-1,-45 3,1 0,38-8,-38 4,-1 2,40-1,-39 4,0-2,39-7,70-20,-127 29,-1 0,1 0,-1 0,1 1,-1 0,0 0,14 5,-5-1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36.3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0,'55'3,"100"18,-101-11,101 4,640-15,-774 0,1-1,27-7,-27 5,0 0,27 0,814 5,-841 0,-1 1,29 7,-28-5,0 0,26 0,-28-4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55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0 306,'3'0,"0"-1,0 0,-1 0,1 0,-1 0,1-1,-1 1,0-1,1 1,-1-1,4-4,16-10,-4 11,1 1,0 1,0 0,0 1,0 1,1 1,33 4,9-1,0-1,88 14,-79-9,0-3,84-7,-28 1,-56 1,8 0,146 16,-139-6,-1-4,108-7,-51-1,-31 5,122-4,-143-9,-53 5,54 0,-44 6,-6 2,0-2,0-2,0-2,0-1,66-18,-83 17,-1 1,1 1,0 1,27 1,40-6,-41 0,-7 2,76-20,-82 17,1 1,46-3,-29 4,-2 2,-32 3,1 0,-1-2,24-6,12-6,1 3,1 3,69-4,-43 5,89-23,-134 23,2 1,-1 3,68-1,61 4,126 5,-246 4,0 3,62 20,-26-7,168 50,-189-57,302 63,-257-60,211 28,-185-24,-15-2,312 38,-273-36,156 16,-100-18,89 2,962-24,-1226-2,-1-1,0-3,0-1,49-17,-39 11,-17 8,0 2,0 1,0 1,64 6,-8-1,2263-3,-2324-2,0-1,0-1,39-11,-39 7,0 3,0 0,40-1,8 5,106-15,-109 9,1 4,74 5,-24 1,626-3,-712 2,58 10,-25-2,0 0,-31-4,63 2,2-7,113-4,-135-8,-50 5,60-1,560 8,-632-2,1-1,27-7,-27 5,0 0,27 0,1456 3,-701 3,-783-1,-1 1,29 7,36 2,490-9,-277-4,-266 4,1 1,-1 2,33 9,-33-7,0 0,1-3,34 2,104 5,8 1,333-13,-495 0,0 0,32-9,30-2,414 11,-240 3,-233-2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0:58.6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30,'49'-18,"-1"12,0 2,1 2,51 6,3-2,-82 0,0 0,0 1,-1 2,26 7,-25-5,0-2,1 0,41 2,18-7,-46-2,-1 2,0 1,0 2,37 8,-46-6,0-1,0-2,30-1,-29 0,0 0,49 9,87 14,-101-12,1-3,0-3,94-1,590-6,-720 3,53 9,-52-6,51 2,239 10,-214-9,144-8,-99-3,1670 3,-1791-1,51-10,-50 6,49-2,1535 6,-755 3,-830-3,52-10,-52 6,50-3,1117 8,-547 1,-630 0,0 1,33 8,29 2,-76-12,41 1,72 11,-77-6,49 0,-51-5,56 10,-31 1,0-3,114 3,886-14,-579 3,-452 0,52 10,-50-6,48 3,-34-9,-17 1,1 0,-1 2,51 9,-41-4,1-3,-1-1,0-2,46-4,8 0,1115 3,-1179 2,49 8,24 2,57 0,31 0,1647-15,-951 5,-869-3,-1-1,32-7,30-3,106 14,74-4,-197-9,14-1,13 0,-64 8,48-3,557 8,-610-3,1 0,0-1,-1-1,27-9,-26 6,1 2,-1 0,42-3,-24 6,66-13,-104 15,32-4,65 1,-70 4,1-2,-1-1,40-8,118-14,-131 13,1 2,0 3,94 0,48-6,-1 0,0-3,-119 7,2-3,-42 5,60-1,25 5,126 6,-238-2,1 0,-1 1,0 0,0 1,0 0,-1 1,1 0,18 12,-18-8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1:03.5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0 281,'11'-1,"0"-1,0 0,-1-1,0-1,1 1,-1-1,10-7,28-8,-24 12,0 1,0 1,1 2,31-1,104 6,-54 1,45-16,5 1,-37 14,131-4,-178-9,19-1,71-11,-117 19,79-16,-83 12,1 1,56-2,-58 7,0-2,54-13,-54 9,-1 1,58-1,10 10,89-4,-113-9,-48 6,57-2,630 8,-695-2,51-10,-50 6,49-3,-41 10,59 9,-57-5,49 1,-57-5,44 7,-44-4,46 2,1182-8,-1231 2,51 10,-50-6,49 3,-42-7,43 9,-44-5,51 1,-55-4,0 0,42 9,-58-8,20 3,146 31,-160-33,0-1,0 0,1-2,28-1,-26-1,0 2,1 0,23 5,-4 0,0-1,0-2,62-5,57 4,-90 10,19 0,19 0,-70-7,43 1,430-7,-492 3,1 0,27 6,-27-3,1-2,25 1,1410-3,-678-3,-752 1,50-9,-50 5,48-2,1938 5,-952 4,-1035-3,51-9,-50 5,49-2,1064 8,-1113 0,50 9,-50-5,48 2,553-8,-590 4,0 1,70 17,-51-9,-24-5,-1 0,42 17,-57-18,0-2,1 1,-1-2,34 2,18 2,-2 1,1-3,112-7,-55 0,363 2,-462 1,51 10,-50-6,49 2,1148-6,-563-2,-643-1,-1 1,30-8,26-3,37 1,-62 4,53 1,503 7,-584 0,1 1,27 7,-27-5,1 0,25 0,-28-3,-1 1,0 1,0 1,26 9,-24-7,0 0,0-2,27 3,-29-5,-1 1,0 1,31 10,-31-8,0-1,0 0,34 3,33 3,-60-6,0-1,26 0,-14-2,54 10,-33-3,-46-7,-1 0,0 1,0 1,-1 0,1 0,10 7,-8-5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7:44.4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0,'625'0,"-593"2,50 8,-50-5,47 2,-65-7,28 0,-1 2,63 10,81 12,49-1,-181-17,58 1,24 3,110 18,-7-22,4 1,-32 8,215-13,-193-5,1616 3,-1673-12,5 0,-101 11,102-15,-98 9,148 6,-99 4,-85-5,0-1,51-10,-43 7,1 2,91 6,-38 1,-88-3,-11 1,0-1,0 0,0-1,18-4,-13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8:44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0 490,'1'-1,"-1"0,1 0,-1 0,1 0,-1 0,1 0,-1 0,1 0,0 0,-1 0,1 1,0-1,0 0,0 1,0-1,0 0,0 1,0-1,0 1,0-1,0 1,0 0,0-1,0 1,0 0,0 0,2 0,35-4,-33 3,417-2,-215 6,107 15,122 11,-371-26,105 18,-101-11,81 3,44-15,99 4,-185 9,55 1,652-13,-798 2,0 1,32 7,31 3,-77-11,41 0,72 11,-73-7,0-1,55-2,-57-3,1 3,64 9,174 36,-135-19,7-9,40 4,-131-15,-1-4,121-5,-64-1,-11 1,-15-1,173 19,-179-9,0-3,102-7,-49 0,372 2,-470 2,59 10,-25-1,-50-7,1 1,23 8,-27-7,0 0,0-1,28 2,52 4,-58-5,46 0,-56-4,44 8,31 1,642-9,-362-4,-354 3,49 10,-48-6,47 2,518-8,-577-1,1 0,-2-2,44-12,-41 9,0 1,46-4,-45 7,0-1,45-13,-47 11,-1 0,1 1,38-2,-7 7,-24 1,0-2,-1-1,43-8,-29 3,1 2,-1 2,86 6,-28 0,-59-3,-9 1,-1-1,1-2,63-12,-74 10,1 1,0 0,44 3,-42 1,0-2,0 0,27-6,-2-5,-18 4,1 1,1 1,45 0,-51 4,57-10,-40 4,10-2,-27 5,-1 0,38 0,51 7,102-3,-136-10,-48 6,57-3,374 9,-445-2,1-1,28-6,-28 3,0 2,26-1,-25 2,0 0,23-6,-23 3,0 2,26-1,-25 2,44-7,-44 4,46-2,-43 7,0-1,0-1,42-9,-29 5,0 1,0 2,0 2,50 5,5-2,1782-2,-1707 12,-2 1,2723-12,-1360-3,-1503 0,0-1,-1-1,40-11,-40 8,1 1,0 1,42-1,-30 4,47-8,-48 5,51-2,1001 8,-1106-2,1-1,-29-8,7 2,-39-14,60 16,-1 1,1 0,-29-4,-36 0,14 0,-69 1,-1455 9,1371-13,5 0,126 12,-286-13,-79-38,255 47,27 3,75-11,56 7,-49-2,-161-10,187 12,-110 5,-21-1,105-10,53 5,-59-1,-2304 8,2366-3,0-1,-64-16,65 12,-1 0,-66-3,55 10,-83-12,-28-1,114 12,0-1,-79-17,80 10,0 2,-80-3,-86 12,68 1,54-3,-9 2,-153-19,195 12,-82 2,96 4,0-1,0-2,0-1,-64-16,70 12,1 1,-1 1,-39-1,39 4,-5-2,-52-14,57 11,-1 0,-44-2,15 8,22 1,0-2,-48-9,29 4,0 1,-1 4,-68 5,10 0,28-5,-102 4,106 10,47-7,-52 3,-1554-8,756-1,853-1,-50-9,-28-1,-45 14,-84-4,166-9,45 6,-52-2,-1219 8,1279 0,-1 1,-25 7,-41 2,-111 13,-575-22,420-4,382 3,1 2,-1 1,44 13,-35-8,45 5,-17-4,41 2,-57-9,86 17,-88-11,0-2,60 1,-4-3,144 25,-144-15,147 5,-74-12,221 39,-348-40,58 9,2 1,150 5,-75-11,14 0,71 6,140-9,-235-11,1636 3,-1768 2,50 9,-51-6,54 2,1116-8,-1042 13,-5 0,-80-8,101 18,-65-6,21-8,-91-7,0 2,68 14,-73-9,69 4,-69-9,27 8,-48-6,0-2,24 1,-256-19,149 3,0 2,-110-1,107 11,-78 2,-152-18,154 6,-176 8,140 5,-402-21,-80-13,242-1,243 15,-789-4,632 23,-1607-2,1914-1,0-1,-27-6,-39-4,-92-11,175 23,-252-18,177 10,52 7,0-2,-1-2,-34-9,32 6,-1 2,0 1,-45-1,39 4,-75-15,70 9,-88-6,78 11,-30-8,47 5,-47 0,43 4,0-2,1-2,-47-13,65 14,-5 0,-1 2,-40-1,41 4,0-2,-44-8,18-1,0 2,-1 3,-79-1,112 7,1-2,-33-7,31 4,1 2,-28-1,-31 2,-97-13,103 8,-147 6,97 4,-692-3,788 1,-49 9,48-5,-47 2,47-5,-46 8,46-5,-47 2,48-7,0 1,1 1,-39 8,35-5,1-1,-1-1,-32-2,29-1,-1 2,-35 6,-38 5,77-11,0 1,-55 14,58-11,1 0,-50 2,46-5,-108 20,-1 0,84-9,40-10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8:52.5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175 538,'22'-1,"0"2,0 0,0 2,0 0,0 1,33 12,-25-8,1-2,0-1,0-1,0-2,0-1,54-5,5 1,2837 3,-2892 3,0 1,-1 1,43 13,-3-2,-4 7,-58-18,0-1,1 0,-1 0,1-1,19 2,69 6,-63-5,56 1,-48-7,-1 3,56 10,-46-6,1-4,91-5,-38 0,804 2,-866 2,-1 2,55 13,-57-8,1-2,65 1,-61-6,88 14,-66-9,1-4,80-5,-28-1,-61 2,-24 0,1 1,-1 2,69 12,-58-3,0-2,1-2,92-1,556-6,-671 1,49 10,-48-6,47 2,9-6,156-4,-206-2,54-13,-61 11,0 1,0 1,44-1,-43 4,47-8,-46 6,44-3,-41 6,0-2,34-8,-55 9,63-7,17-2,-47 4,0 3,0 1,82 6,-25-1,1342-2,-1416 2,50 8,-50-5,49 2,738-8,-787 0,49-10,-48 7,47-4,856 9,-910-2,-1-1,34-8,9-2,-2 5,-10 0,68-1,975 9,-1073-2,1-2,27-5,31-4,-50 9,1-1,43-13,-37 8,40-5,67-14,-57 8,148-29,204-31,-286 66,-27 4,272-41,-278 44,28-4,38-16,-155 20,-1-1,46-18,-5 1,-38 15,0 3,1 1,-1 1,53 0,1219 6,-1278 0,49 10,-48-6,47 2,-26-7,-6-1,1 2,72 12,-83-8,0-2,1-1,39-3,51 2,-55 10,-49-6,1-2,28 1,440-5,-467 3,0 0,28 7,39 3,18-1,-71-5,51 0,62 5,3 1,-132-11,-1 1,33 7,-32-5,1-1,26 2,63-7,82 3,-124 10,-48-6,1-2,28 2,15-3,82 13,-106-11,68-2,-76-3,1 2,-1 1,52 9,-56-6,0-1,43 0,-39-2,50 7,-37-3,0-2,65-1,-61-4,89 12,-88-5,1-3,81-4,54 3,-117 9,-50-6,1-2,31 2,28-4,98 15,-81-3,157 3,-235-15,0 1,31 7,32 2,65-13,70 4,-110 19,-186-28,-123-58,109 33,-143-30,174 51,1-1,-1 2,-73-1,-934 13,855 12,83-3,-110 23,173-21,0-3,-93 3,-119-1,-276 21,430-35,-190 4,194 10,-60 0,82-12,-103 13,46-6,30-4,43 8,51-5,-58 1,50-5,-46 8,47-5,-49 1,-470-7,531 2,-49 10,48-6,-47 2,-1229-8,1288 2,0 1,-32 7,-30 3,-491-10,277-4,258 0,-52-9,50 6,-48-2,-76 10,-131-6,207-8,50 6,-57-2,-3030 8,2988-13,2 0,109 12,-52 0,-98-13,14 1,6 0,42 3,-187 7,138 4,106-4,-84-14,89 11,-82 2,86 4,1-3,-62-8,29-3,1 3,-117 0,-1081 11,661-2,585 0,-50-10,50 6,-48-2,61 7,-2 1,0-1,0-1,0-1,1 0,-1-1,1-1,-20-6,13 2,0 2,0 1,0 1,-1 0,-28 1,-40-6,-110-19,107 20,65 7,0-2,0 0,-40-12,43 9,1 1,-1 1,-48-1,20 2,-19-5,-75-20,-48-5,126 22,-35-1,52 8,-81-15,82 9,-87-4,-21-1,89 7,-146-33,139 27,52 9,0 0,-41 0,29 3,1-2,-72-16,34 5,35 10,-2 2,-62 3,65 1,0-1,0-2,-41-7,38 2,0 3,-63 1,59 3,-81-10,91 6,-67 1,7 0,25-8,52 6,-1 2,-29-2,-1326 6,1350 1,-53 9,52-6,-50 2,76-7,-27 0,1 1,-1 1,-37 8,30-4,-1-2,1-1,-59-3,55-1,1 2,-72 9,59 1,21-3,-1-3,1 0,-38 0,41-3,-1 1,1 0,-50 15,-10 3,55-15,-54 19,67-20,0 0,0-1,0-1,-27 1,-27 4,-119 19,136-21,-1-2,-88-7,35 1,51 0,38 0,-1 1,0 1,1 1,-39 7,45-3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8:09:00.4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1 140,'58'0,"34"-1,135 17,-129-7,154-5,63 6,-154 1,169-11,-140-2,2329 2,-2498-1,1-1,27-7,-26 5,-1 0,26 0,3 4,-7 1,1-3,73-10,73-16,-119 21,23-6,-62 8,0 1,0 1,46 2,-42 2,0-2,52-8,-29 1,0 3,1 3,60 5,-4 0,885-3,-972-2,0-1,-1-2,36-9,-34 6,0 2,56-4,15-1,-71 6,46-2,1740 8,-1789 0,50 10,-50-6,48 2,390-8,-444 2,-1 1,29 7,-28-5,0 0,27 0,-15-4,-5-1,-1 2,0 1,49 9,-52-6,0-2,0-1,1-1,25-2,-25 0,1 2,0 0,35 7,-22-2,79 3,-85-8,-1 1,0 2,57 13,79 24,-83-34,-62-6,1 1,30 6,-21-3,1-1,-1-1,1-3,39-3,-26 1,55 4,-72 3,51 13,-58-11,-1-1,1-2,48 4,-56-8,11-1,1 2,-1 1,48 9,-53-7,0-2,0 0,0-1,27-3,-29 1,-1 1,1 0,-1 1,0 1,31 7,-35-4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8:47.6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75,'10'-1,"0"0,-1-1,1 0,11-4,34-6,305 10,-186 4,-134 0,50 8,-49-4,45 1,-3-8,-3 1,122 13,-103-3,188-8,-137-5,421 3,-542-1,48-9,22-2,768 10,-424 5,1608-3,-2025-2,53-9,-52 6,50-2,1065 8,-1115 0,52 10,-52-6,50 3,599-9,-659 0,0-1,32-8,30-2,-75 12,40-1,72-11,-63 1,-18 3,1 2,72-3,406 10,-488 0,53 10,-52-6,50 3,646-9,-706 0,0-1,32-7,30-3,-69 11,31-1,1 2,0 1,-1 2,49 11,49 10,25-1,-24 23,103 10,-169-41,28 8,-86-19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01.0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1,'863'0,"-687"12,-5 0,-36-12,268 13,-256-2,174-10,-139-4,893 3,-1047-1,49-9,-48 5,47-2,1414 7,-1469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02.4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1 140,'68'-20,"-1"16,84 5,38-1,-111-11,-53 6,50-2,81-5,14 0,-114 13,-16 1,0-2,-1-2,75-12,-74 7,0 3,1 1,-1 2,46 4,8 0,-64-5,54-8,-53 4,56-1,-52 7,14 1,-1-2,77-12,-89 8,-1 2,56 1,-71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05.0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0 234,'561'0,"-535"1,1 2,25 5,-25-3,51 3,176 8,-167-8,153-8,-101-3,801 3,-902-1,48-9,-47 4,45 0,-17 5,91-12,41-15,-58 19,-102 9,0-2,-1-2,49-11,-54 9,0 1,0 1,46 1,4-1,-3-7,-51 6,48-2,-58 6,-1-1,28-6,34-4,-55 10,0-2,0-1,-1 0,33-13,-27 8,63-11,71 2,-115 13,1 2,-1 2,58 5,81-3,-105-11,-48 5,57-1,1026 8,-1090 1,50 8,-50-5,48 2,58-9,104 4,-169 9,-48-6,0-2,31 2,17-6,49 2,-110 0,1 1,0 0,-1 1,0 0,1 1,7 4,34 12,-26-14,-8-2,0 0,0 0,-1 2,0 0,19 10,-34-16,1 1,-1-1,0 0,1 1,-1-1,1 1,-1-1,0 1,0-1,1 1,-1-1,0 1,0-1,1 1,-1 0,0-1,0 1,0-1,0 1,0 0,0-1,0 1,0-1,0 1,0-1,0 1,-1 0,1-1,0 1,0-1,-1 1,1-1,0 1,0-1,-1 1,1-1,-1 1,1-1,0 0,-1 1,1-1,-1 1,1-1,-1 0,1 1,-1-1,1 0,-1 0,1 0,-1 1,0-1,0 0,-32 15,11-10,-1 0,1-2,-38 1,-32 4,-137 19,-29 20,96-28,124-14,-1-1,-74-4,-22 1,64 10,50-7,0 0,-29 0,-78-6,-95 4,187 3,-51 13,59-11,-1-1,0-1,-40 1,46-5,1 1,-26 7,25-5,0 0,-25-1,28-1,0 0,-24 6,-40 3,-18-11,50-1,-1 2,-86 12,80-5,-1-3,0-3,-63-5,6 0,74 4,-9-1,-1-1,-79-12,-36-15,110 22,-1 3,-81 5,29 1,-821-3,905 1,-51 9,50-5,-48 2,-507-8,562 0,-1-1,-28-6,28 3,0 2,-26-1,-1118 5,1146-1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06.9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897 393,'-43'0,"1"3,-1 1,1 2,-45 13,51-9,-10 1,-86 34,46-9,-127 63,185-84,20-12,0 1,0 0,0 1,1 0,-1 0,1 0,0 1,1 0,-1 0,1 1,-7 10,12-16,1 0,-1 1,0-1,1 1,-1-1,1 1,-1-1,1 1,0-1,0 1,0-1,0 1,0 0,0-1,0 1,0-1,1 1,-1-1,0 1,1-1,-1 1,1-1,1 3,1 0,-1-1,1-1,0 1,0 0,0-1,0 1,0-1,0 0,6 3,6 2,0-1,0-1,25 6,31 5,1-3,0-3,114 0,-105-9,113 16,-111-10,149-6,-100-4,-101 5,52 9,2 0,-85-11,0 0,0 0,0 0,0-1,0 1,0 0,0 0,0 0,0 0,0 0,0 0,0 0,0 0,0 0,0 0,0 0,0 0,0 0,0 0,0-1,0 1,0 0,0 0,0 0,0 0,0 0,0 0,0 0,0 0,0 0,0 0,0 0,0 0,0 0,0 0,0 0,0-1,0 1,0 0,0 0,0 0,0 0,1 0,-1 0,0 0,0 0,0 0,0 0,0 0,0 0,0 0,-11-7,-14-5,-95-39,-128-50,122 42,58 25,-42-17,-152-74,36 6,154 84,61 31,0 0,0-1,0 0,1-1,0 0,0 0,0-1,1-1,0 0,1 0,-15-18,23 26,0-1,0 1,0 0,-1 0,1 0,0-1,0 1,0 0,0 0,0 0,0-1,0 1,0 0,0 0,0 0,-1 0,1-1,0 1,0 0,0 0,0 0,0 0,-1 0,1 0,0-1,0 1,0 0,-1 0,1 0,0 0,0 0,0 0,-1 0,1 0,0 0,0 0,0 0,-1 0,1 0,0 0,0 0,0 0,-1 0,1 0,0 0,0 0,0 0,-1 1,1-1,0 0,0 0,0 0,0 0,-1 0,1 0,0 1,0-1,0 0,0 0,0 0,0 0,-1 1,1-1,0 0,0 0,0 1,-3 23,6 31,9-6,26 63,-1-6,40 96,-58-148,43 151,-2-19,-50-121,-9-52,1 1,1 0,0-1,7 23,-9-35,-1 1,0-1,1 0,-1 1,1-1,0 0,-1 0,1 1,0-1,0 0,0 0,0 0,0 0,0 0,0 0,0 0,0 0,0-1,0 1,1 0,-1-1,0 1,0-1,1 1,-1-1,2 1,-1-2,0 1,-1-1,1 0,0 1,-1-1,1 0,-1 0,1 0,-1 0,1 0,-1-1,1 1,-1 0,0-1,0 1,0-1,1-1,7-12,0-1,-1 0,6-19,-11 28,9-19,30-46,-8 15,34-58,35-69,-11 22,-74 126,0 1,-2-1,-1 0,19-70,-10-32,-22 127,-1 0,2 1,0-1,0 1,1-1,0 1,0 0,1 1,1-1,10-14,-3 9,0 1,0 1,1 0,1 0,20-12,-9 3,-21 17,0 1,0 0,1 0,-1 0,1 0,10-4,-16 8,0 0,0 0,1 0,-1 0,0-1,0 1,0 0,0 0,1 0,-1 0,0 0,0 0,0 0,0 0,1 0,-1 0,0 0,0 0,0 0,0 0,1 0,-1 0,0 0,0 0,0 0,0 0,1 0,-1 1,0-1,0 0,0 0,0 0,0 0,0 0,1 0,-1 0,0 1,0-1,0 0,0 0,0 0,0 0,0 0,0 1,0-1,0 0,0 0,1 0,-1 0,0 1,0-1,0 0,-4 14,-11 11,-9-1,-1-2,-46 31,-24 9,-66 48,56-32,-75 65,135-104,27-24,0 1,1 0,1 1,-17 22,-62 88,85-114,0-3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7:09:08.2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1 272,'5'-2,"-1"0,1 0,-1 0,1 0,-1-1,0 0,0 0,0 0,0 0,3-5,16-10,7-1,0 2,2 1,0 1,1 2,64-17,-80 26,1-1,-1-1,0 0,0-1,0 0,16-12,-22 13,1 1,-1 0,1 1,16-4,33-14,-47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5B28-ADAF-5BBC-C313-73423502A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D92EF-0F88-FCAC-FB14-FF5BDB115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9F37-F79E-8256-E5CB-22965688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351A1-1E5E-64DA-2A74-7E208186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4D65F-AECE-15C2-E9DA-91ECAAEC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96D-FA64-AB48-5B2B-9F4A6D12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A7814-FBE0-D575-9D3E-A6C7C4360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77776-0204-48E7-81BF-037608A9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131BF-86CE-7406-B673-B22292A4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B007B-1FE5-5625-3803-E464899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76B61-C9EE-9C21-2131-BFBBE525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CF606-65E2-3DA9-51E3-40FAB6E1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5DB85-3663-E3C2-76E5-0F6D23B9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BBFAC-AD40-BD77-21E8-13149E5F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59F5-4AE8-934B-1376-3F3A1CA4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5AE45-3F3A-64CF-2F9B-FB4221B9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1B1F9-D7D8-F6DF-A6AB-65DDEC01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3F91E-9AA2-561F-C32C-C24926E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66361-0C61-38F3-4424-0E11667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0289F-EC21-3075-7DAF-BB4AA890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2534-95DF-3102-B216-A181E5F5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49676-90D6-657F-BB40-C4783F16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48B67-9D63-8A38-9CF8-647B9090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88D66-BC45-652A-F794-12DA6C47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27AEC-D8E7-4CBC-EBF8-2239EC0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66C92-685C-FAAB-884F-366E81E4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85B8C-B764-A8C4-6FC5-CEED15372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CB8D5-E5B3-D0F7-65DD-91736BA81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14FC8-3313-6E6D-3D13-B57E5ACE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0107C-6465-CEB7-16CB-6B144AA3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F32E5-E031-1D3F-B39E-477AB0B1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6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7A49-99A4-00EF-34B3-8D538C53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F4478-A29E-E3F8-E6C4-FE1CA07A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FF685-EB52-AEE4-FA8A-F976EF45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0F4FD-2F2D-BB5E-A4B9-B52EE9B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CC7DF-E5FF-6474-BF66-100CE463B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EB7E43-775F-E411-FD08-66F07C7F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79ACE-690E-5A36-5006-8CD6674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1E2054-9E5F-27B7-8F15-4C3BBBD7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D20A-FD44-844B-254E-1E8651B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72710-DB13-A758-DF78-E7E1FA7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5663C-B01C-E306-390C-DA0520C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8F05AD-3BD3-6C1B-7EBD-DC7B33FF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74DA8-889D-3AB6-04F7-5136BF4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2B141-1FCF-CEDD-D9A0-9D0CAD9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87B24-1199-5689-1A54-9ACBE61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85B1-D7D8-1207-69CE-332D276D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9AFEB-2DE3-E3EE-494B-EA2CCF2C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53332-7878-E9C6-9740-9287D6D6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DF420-96E1-CB1D-2EB1-5DA6AC61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48F23-B97F-785D-7D62-246E0A99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2E109-CE75-B150-1789-CBF5B37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934A6-D1AF-8F04-A5A5-79754BDF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A31A3-EBED-0BD6-C438-B12B0FA88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6A9DC-66D2-5337-65CB-0C13E7BFE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5B584-175B-8808-3E72-7FCFC487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87E9-750D-99B4-8802-3FCC60B4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A882D-6CE4-9234-3C62-A02C72B9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B7634-22A5-7A9A-BCAA-7FD5B031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3EECC-6C68-7417-17B8-9F0EA473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AE48-14CB-704E-71B8-DFCC59120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3146-B97E-4CEC-AA36-2A17942E7990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4AB09-184F-EEC6-EEFC-D9A0FB12A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F80C2-4531-B330-1C11-CC1D0D72D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5D4A-D796-4A9D-B69E-A0E6B846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3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9.xml"/><Relationship Id="rId17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0.png"/><Relationship Id="rId14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30.xml"/><Relationship Id="rId18" Type="http://schemas.openxmlformats.org/officeDocument/2006/relationships/image" Target="../media/image51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48.png"/><Relationship Id="rId17" Type="http://schemas.openxmlformats.org/officeDocument/2006/relationships/customXml" Target="../ink/ink32.xml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47.png"/><Relationship Id="rId19" Type="http://schemas.openxmlformats.org/officeDocument/2006/relationships/customXml" Target="../ink/ink33.xml"/><Relationship Id="rId4" Type="http://schemas.openxmlformats.org/officeDocument/2006/relationships/image" Target="../media/image44.png"/><Relationship Id="rId9" Type="http://schemas.openxmlformats.org/officeDocument/2006/relationships/customXml" Target="../ink/ink28.xml"/><Relationship Id="rId1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customXml" Target="../ink/ink34.xml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37.xml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2.08297" TargetMode="External"/><Relationship Id="rId2" Type="http://schemas.openxmlformats.org/officeDocument/2006/relationships/hyperlink" Target="https://arxiv.org/abs/2006.10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3.08934" TargetMode="External"/><Relationship Id="rId5" Type="http://schemas.openxmlformats.org/officeDocument/2006/relationships/hyperlink" Target="https://pnkraemer.github.io/documents/NOTES_RKHS_GP.pdf" TargetMode="External"/><Relationship Id="rId4" Type="http://schemas.openxmlformats.org/officeDocument/2006/relationships/hyperlink" Target="https://arxiv.org/abs/1806.07572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3B97-C914-0C04-6F53-D1690594D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CUAI 6</a:t>
            </a:r>
            <a:r>
              <a:rPr lang="ko-KR" altLang="en-US" dirty="0"/>
              <a:t>기 </a:t>
            </a:r>
            <a:r>
              <a:rPr lang="en-US" altLang="ko-KR" dirty="0"/>
              <a:t>CS229 </a:t>
            </a:r>
            <a:r>
              <a:rPr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08028-8779-D28B-2C13-20EB2B5D3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김동영</a:t>
            </a:r>
            <a:endParaRPr lang="en-US" altLang="ko-KR" dirty="0"/>
          </a:p>
          <a:p>
            <a:r>
              <a:rPr lang="ko-KR" altLang="en-US" dirty="0"/>
              <a:t>응용통계 양현우</a:t>
            </a:r>
            <a:endParaRPr lang="en-US" altLang="ko-KR" dirty="0"/>
          </a:p>
          <a:p>
            <a:r>
              <a:rPr lang="ko-KR" altLang="en-US" dirty="0"/>
              <a:t>예술공학 </a:t>
            </a:r>
            <a:r>
              <a:rPr lang="ko-KR" altLang="en-US" dirty="0" err="1"/>
              <a:t>김가현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72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1CD-E72D-008C-ED42-EB258E02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RKHS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3D53A-FA80-FB37-82AC-0ACEF967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두 함수가 </a:t>
            </a:r>
            <a:r>
              <a:rPr lang="en-US" altLang="ko-KR" dirty="0"/>
              <a:t>pointwise </a:t>
            </a:r>
            <a:r>
              <a:rPr lang="ko-KR" altLang="en-US" dirty="0"/>
              <a:t>하게 가까우면 그 함수들의 </a:t>
            </a:r>
            <a:r>
              <a:rPr lang="en-US" altLang="ko-KR" dirty="0"/>
              <a:t>distance </a:t>
            </a:r>
            <a:r>
              <a:rPr lang="ko-KR" altLang="en-US" dirty="0"/>
              <a:t>또한 가까워진다는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RKHS </a:t>
            </a:r>
            <a:r>
              <a:rPr lang="ko-KR" altLang="en-US" dirty="0"/>
              <a:t>는 좋은 함수 공간이다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우리의 직관이 잘 들어맞는 함수 공간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일반적인 경우에는 반례가 존재함</a:t>
            </a:r>
          </a:p>
        </p:txBody>
      </p:sp>
    </p:spTree>
    <p:extLst>
      <p:ext uri="{BB962C8B-B14F-4D97-AF65-F5344CB8AC3E}">
        <p14:creationId xmlns:p14="http://schemas.microsoft.com/office/powerpoint/2010/main" val="20269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9CD1F-8E55-C86B-9459-184E1C5A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RKHS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F3E48-F345-1673-F487-66366944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Evaluation functional </a:t>
            </a:r>
            <a:r>
              <a:rPr lang="ko-KR" altLang="en-US" dirty="0"/>
              <a:t>이 연속이면 자연스럽게 </a:t>
            </a:r>
            <a:r>
              <a:rPr lang="en-US" altLang="ko-KR" dirty="0"/>
              <a:t>reproducing kernel 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둘은 동치임 </a:t>
            </a:r>
            <a:r>
              <a:rPr lang="en-US" altLang="ko-KR" dirty="0"/>
              <a:t>(</a:t>
            </a:r>
            <a:r>
              <a:rPr lang="en-US" altLang="ko-KR" dirty="0" err="1"/>
              <a:t>Riesz</a:t>
            </a:r>
            <a:r>
              <a:rPr lang="en-US" altLang="ko-KR" dirty="0"/>
              <a:t> representation theorem)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이것이 </a:t>
            </a:r>
            <a:r>
              <a:rPr lang="en-US" altLang="ko-KR" dirty="0"/>
              <a:t>feature map </a:t>
            </a:r>
            <a:r>
              <a:rPr lang="ko-KR" altLang="en-US" dirty="0"/>
              <a:t>을 의미함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E5A97-9C15-94B5-AD86-DC252D0C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61220"/>
            <a:ext cx="8496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4362-7812-8F60-1C1A-65015B0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en-US" altLang="ko-KR" dirty="0" err="1"/>
              <a:t>Riesz</a:t>
            </a:r>
            <a:r>
              <a:rPr lang="en-US" altLang="ko-KR" dirty="0"/>
              <a:t> </a:t>
            </a:r>
            <a:r>
              <a:rPr lang="ko-KR" altLang="en-US" dirty="0"/>
              <a:t>표현정리란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E6304-A9CF-2D55-D01C-E68A3B4B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벡터공간 </a:t>
            </a:r>
            <a:r>
              <a:rPr lang="en-US" altLang="ko-KR" dirty="0"/>
              <a:t>V</a:t>
            </a:r>
            <a:r>
              <a:rPr lang="ko-KR" altLang="en-US" dirty="0"/>
              <a:t>가 있고</a:t>
            </a:r>
            <a:endParaRPr lang="en-US" altLang="ko-KR" dirty="0"/>
          </a:p>
          <a:p>
            <a:r>
              <a:rPr lang="ko-KR" altLang="en-US" dirty="0"/>
              <a:t>벡터를 입력으로 받는 어떤 함수 </a:t>
            </a:r>
            <a:r>
              <a:rPr lang="en-US" altLang="ko-KR" dirty="0"/>
              <a:t>f</a:t>
            </a:r>
            <a:r>
              <a:rPr lang="ko-KR" altLang="en-US" dirty="0"/>
              <a:t>가 있다고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f</a:t>
            </a:r>
            <a:r>
              <a:rPr lang="ko-KR" altLang="en-US" dirty="0"/>
              <a:t>가 선형이고 유계라면 </a:t>
            </a:r>
            <a:r>
              <a:rPr lang="en-US" altLang="ko-KR" dirty="0"/>
              <a:t>(</a:t>
            </a:r>
            <a:r>
              <a:rPr lang="ko-KR" altLang="en-US" dirty="0"/>
              <a:t>이는 연속인 것과 동치이다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 나아가 </a:t>
            </a:r>
            <a:r>
              <a:rPr lang="en-US" altLang="ko-KR" dirty="0"/>
              <a:t>uniformly continuous </a:t>
            </a:r>
            <a:r>
              <a:rPr lang="ko-KR" altLang="en-US" dirty="0"/>
              <a:t>함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f</a:t>
            </a:r>
            <a:r>
              <a:rPr lang="ko-KR" altLang="en-US" dirty="0"/>
              <a:t>에 대응되는 유일한 벡터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V</a:t>
            </a:r>
            <a:r>
              <a:rPr lang="ko-KR" altLang="en-US" dirty="0"/>
              <a:t>에 있어서</a:t>
            </a:r>
            <a:endParaRPr lang="en-US" altLang="ko-KR" dirty="0"/>
          </a:p>
          <a:p>
            <a:r>
              <a:rPr lang="en-US" altLang="ko-KR" dirty="0"/>
              <a:t>f=&lt;w, </a:t>
            </a:r>
            <a:r>
              <a:rPr lang="ko-KR" altLang="en-US" dirty="0"/>
              <a:t>입력</a:t>
            </a:r>
            <a:r>
              <a:rPr lang="en-US" altLang="ko-KR" dirty="0"/>
              <a:t>&gt; </a:t>
            </a:r>
            <a:r>
              <a:rPr lang="ko-KR" altLang="en-US" dirty="0"/>
              <a:t>로 표현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9033E-E426-C656-80CE-9902992A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237"/>
            <a:ext cx="12192000" cy="13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8EAE-CA81-2D9D-48F7-AECD39B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RKHS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4A2F-4A44-7A9E-E12A-147E82A2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알고 있는 </a:t>
            </a:r>
            <a:r>
              <a:rPr lang="en-US" altLang="ko-KR" dirty="0"/>
              <a:t>feature map </a:t>
            </a:r>
            <a:r>
              <a:rPr lang="ko-KR" altLang="en-US" dirty="0"/>
              <a:t>과는 조금 다르지만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 - k(x, y) = &lt;pi(x), pi(y)&gt;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이때 </a:t>
            </a:r>
            <a:r>
              <a:rPr lang="en-US" altLang="ko-KR" dirty="0"/>
              <a:t>pi(x) = k(x, ) </a:t>
            </a:r>
            <a:r>
              <a:rPr lang="ko-KR" altLang="en-US" dirty="0"/>
              <a:t>를 만족하는 </a:t>
            </a:r>
            <a:r>
              <a:rPr lang="en-US" altLang="ko-KR" dirty="0"/>
              <a:t>k </a:t>
            </a:r>
            <a:r>
              <a:rPr lang="ko-KR" altLang="en-US" dirty="0"/>
              <a:t>를 만드는 것은 까다로움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35A699-D1E5-3568-1C2E-3C68CABE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27" y="4001294"/>
            <a:ext cx="8524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F84F9-BC28-0867-E257-E662C8E1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RKHS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126B5-BA9A-E9E8-787B-C6C6F366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중요한 것은</a:t>
            </a:r>
            <a:r>
              <a:rPr lang="en-US" altLang="ko-KR" dirty="0"/>
              <a:t> </a:t>
            </a:r>
            <a:r>
              <a:rPr lang="ko-KR" altLang="en-US" dirty="0"/>
              <a:t>결국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좋은 </a:t>
            </a:r>
            <a:r>
              <a:rPr lang="en-US" altLang="ko-KR" dirty="0"/>
              <a:t>feature </a:t>
            </a:r>
            <a:r>
              <a:rPr lang="ko-KR" altLang="en-US" dirty="0"/>
              <a:t>를 찾는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우리는 입력 </a:t>
            </a:r>
            <a:r>
              <a:rPr lang="en-US" altLang="ko-KR" dirty="0"/>
              <a:t>x </a:t>
            </a:r>
            <a:r>
              <a:rPr lang="ko-KR" altLang="en-US" dirty="0"/>
              <a:t>를 </a:t>
            </a:r>
            <a:r>
              <a:rPr lang="en-US" altLang="ko-KR" dirty="0"/>
              <a:t>RKHS </a:t>
            </a:r>
            <a:r>
              <a:rPr lang="ko-KR" altLang="en-US" dirty="0"/>
              <a:t>로 보내는 </a:t>
            </a:r>
            <a:r>
              <a:rPr lang="en-US" altLang="ko-KR" dirty="0"/>
              <a:t>feature mapping </a:t>
            </a:r>
            <a:r>
              <a:rPr lang="ko-KR" altLang="en-US" dirty="0"/>
              <a:t>을 생각할 수 있는데</a:t>
            </a:r>
            <a:endParaRPr lang="en-US" altLang="ko-KR" dirty="0"/>
          </a:p>
          <a:p>
            <a:r>
              <a:rPr lang="en-US" altLang="ko-KR" dirty="0"/>
              <a:t>RKHS </a:t>
            </a:r>
            <a:r>
              <a:rPr lang="ko-KR" altLang="en-US" dirty="0"/>
              <a:t>의 좋은 </a:t>
            </a:r>
            <a:r>
              <a:rPr lang="en-US" altLang="ko-KR" dirty="0"/>
              <a:t>property, </a:t>
            </a:r>
            <a:r>
              <a:rPr lang="ko-KR" altLang="en-US" dirty="0"/>
              <a:t>즉 </a:t>
            </a:r>
            <a:r>
              <a:rPr lang="en-US" altLang="ko-KR" dirty="0"/>
              <a:t>reproducing property </a:t>
            </a:r>
            <a:r>
              <a:rPr lang="ko-KR" altLang="en-US" dirty="0"/>
              <a:t>를 통해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k(x, y) = &lt;k(x, ), k(y, )&gt;_H</a:t>
            </a:r>
          </a:p>
          <a:p>
            <a:r>
              <a:rPr lang="ko-KR" altLang="en-US" dirty="0"/>
              <a:t>쉽고 빠른 학습 알고리즘을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276313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9C48D-B8A3-A227-9A0E-BD1BF2BC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Representor Theorem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FAB54-217F-2E12-A4FF-583659CD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45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데이터에서 함수로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KRR!!</a:t>
            </a:r>
          </a:p>
          <a:p>
            <a:r>
              <a:rPr lang="en-US" altLang="ko-KR" dirty="0"/>
              <a:t>Scattered Data Interpolation</a:t>
            </a:r>
          </a:p>
          <a:p>
            <a:r>
              <a:rPr lang="en-US" altLang="ko-KR" dirty="0"/>
              <a:t> = Gaussian process interpolation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2C0D88-FC27-321A-1B0F-B9E40BD5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8" y="1353469"/>
            <a:ext cx="6345573" cy="4151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1BBC51D-7F1D-D0FD-1296-D0CE417C80FE}"/>
                  </a:ext>
                </a:extLst>
              </p14:cNvPr>
              <p14:cNvContentPartPr/>
              <p14:nvPr/>
            </p14:nvContentPartPr>
            <p14:xfrm>
              <a:off x="5141920" y="4906278"/>
              <a:ext cx="1336680" cy="10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1BBC51D-7F1D-D0FD-1296-D0CE417C80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8280" y="4798278"/>
                <a:ext cx="144432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61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B2822-320E-C851-FACA-4625F0FB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46DCD-27B6-945A-B725-B254560F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784391"/>
          </a:xfrm>
        </p:spPr>
        <p:txBody>
          <a:bodyPr>
            <a:normAutofit/>
          </a:bodyPr>
          <a:lstStyle/>
          <a:p>
            <a:r>
              <a:rPr lang="en-US" altLang="ko-KR" dirty="0"/>
              <a:t>RKHS – feature </a:t>
            </a:r>
            <a:r>
              <a:rPr lang="ko-KR" altLang="en-US" dirty="0"/>
              <a:t>를 함수로 바라보는 관점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infinite</a:t>
            </a:r>
            <a:r>
              <a:rPr lang="ko-KR" altLang="en-US" dirty="0"/>
              <a:t> </a:t>
            </a:r>
            <a:r>
              <a:rPr lang="en-US" altLang="ko-KR" dirty="0"/>
              <a:t>dimensional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</a:p>
          <a:p>
            <a:pPr marL="0" indent="0">
              <a:buNone/>
            </a:pPr>
            <a:r>
              <a:rPr lang="en-US" altLang="ko-KR" dirty="0"/>
              <a:t>  - theoretical tool to </a:t>
            </a:r>
            <a:r>
              <a:rPr lang="en-US" altLang="ko-KR" dirty="0" err="1"/>
              <a:t>analyse</a:t>
            </a:r>
            <a:r>
              <a:rPr lang="en-US" altLang="ko-KR" dirty="0"/>
              <a:t> kernel-based approximations such as scattered data interpolation.</a:t>
            </a:r>
          </a:p>
          <a:p>
            <a:r>
              <a:rPr lang="en-US" altLang="ko-KR" dirty="0"/>
              <a:t> -&gt; Representor theorem – </a:t>
            </a:r>
            <a:r>
              <a:rPr lang="ko-KR" altLang="en-US" dirty="0"/>
              <a:t>무한차원의 문제</a:t>
            </a:r>
            <a:r>
              <a:rPr lang="en-US" altLang="ko-KR" dirty="0"/>
              <a:t>(function</a:t>
            </a:r>
            <a:r>
              <a:rPr lang="ko-KR" altLang="en-US" dirty="0"/>
              <a:t> </a:t>
            </a:r>
            <a:r>
              <a:rPr lang="en-US" altLang="ko-KR" dirty="0"/>
              <a:t>fitting)</a:t>
            </a:r>
            <a:r>
              <a:rPr lang="ko-KR" altLang="en-US" dirty="0"/>
              <a:t>를 유한 차원의 문제로 환원해줌</a:t>
            </a:r>
            <a:r>
              <a:rPr lang="en-US" altLang="ko-KR" dirty="0"/>
              <a:t>(linear comb of basis kernel at </a:t>
            </a:r>
            <a:r>
              <a:rPr lang="en-US" altLang="ko-KR" dirty="0" err="1"/>
              <a:t>x_i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/>
              <a:t>feature mapping </a:t>
            </a:r>
            <a:r>
              <a:rPr lang="ko-KR" altLang="en-US" dirty="0"/>
              <a:t>후 내적을 </a:t>
            </a:r>
            <a:r>
              <a:rPr lang="en-US" altLang="ko-KR" dirty="0"/>
              <a:t>kernel trick</a:t>
            </a:r>
            <a:r>
              <a:rPr lang="ko-KR" altLang="en-US" dirty="0"/>
              <a:t>을 통해 근사</a:t>
            </a:r>
            <a:r>
              <a:rPr lang="en-US" altLang="ko-KR" dirty="0"/>
              <a:t>(</a:t>
            </a:r>
            <a:r>
              <a:rPr lang="en-US" altLang="ko-KR" dirty="0" err="1"/>
              <a:t>taylor</a:t>
            </a:r>
            <a:r>
              <a:rPr lang="en-US" altLang="ko-KR" dirty="0"/>
              <a:t> expansion) </a:t>
            </a:r>
            <a:r>
              <a:rPr lang="ko-KR" altLang="en-US" dirty="0"/>
              <a:t>할 수 있다는 걸 통해서도 관련 알고리즘들을 이해할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5957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07D8C-3B88-A621-5A1F-B38CFAA6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tangent</a:t>
            </a:r>
            <a:r>
              <a:rPr lang="ko-KR" altLang="en-US" dirty="0"/>
              <a:t> </a:t>
            </a:r>
            <a:r>
              <a:rPr lang="en-US" altLang="ko-KR" dirty="0"/>
              <a:t>kernel??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8348D-92B9-8514-5D52-C51FEB35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466AE7-2AEB-663C-B91E-5D600BB6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73" y="2147083"/>
            <a:ext cx="6388653" cy="37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3CD8-8BA2-F073-6531-15DC3EE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9E577-3E98-61DF-AB6C-727A0CE7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우리의 신경망 </a:t>
            </a:r>
            <a:r>
              <a:rPr lang="en-US" altLang="ko-KR" dirty="0"/>
              <a:t>f_0 </a:t>
            </a:r>
            <a:r>
              <a:rPr lang="ko-KR" altLang="en-US" dirty="0"/>
              <a:t>가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신경망이 과연 어떤 방식으로 학습하고 있는 걸까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Gradient descent </a:t>
            </a:r>
            <a:r>
              <a:rPr lang="ko-KR" altLang="en-US" dirty="0"/>
              <a:t>됨에 따라 신경망이 어떻게 변화하는 것일까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parameter space </a:t>
            </a:r>
            <a:r>
              <a:rPr lang="ko-KR" altLang="en-US" dirty="0"/>
              <a:t>에서 </a:t>
            </a:r>
            <a:r>
              <a:rPr lang="en-US" altLang="ko-KR" dirty="0"/>
              <a:t>loss landscape </a:t>
            </a:r>
            <a:r>
              <a:rPr lang="ko-KR" altLang="en-US" dirty="0"/>
              <a:t>는 </a:t>
            </a:r>
            <a:r>
              <a:rPr lang="en-US" altLang="ko-KR" dirty="0"/>
              <a:t>highly non-convex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function space </a:t>
            </a:r>
            <a:r>
              <a:rPr lang="ko-KR" altLang="en-US" dirty="0"/>
              <a:t>에서는</a:t>
            </a:r>
            <a:r>
              <a:rPr lang="en-US" altLang="ko-KR" dirty="0"/>
              <a:t>? Convex!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이를 어떤 </a:t>
            </a:r>
            <a:r>
              <a:rPr lang="en-US" altLang="ko-KR" dirty="0"/>
              <a:t>kernel </a:t>
            </a:r>
            <a:r>
              <a:rPr lang="ko-KR" altLang="en-US" dirty="0"/>
              <a:t>을 도입함으로써 해석</a:t>
            </a:r>
          </a:p>
        </p:txBody>
      </p:sp>
    </p:spTree>
    <p:extLst>
      <p:ext uri="{BB962C8B-B14F-4D97-AF65-F5344CB8AC3E}">
        <p14:creationId xmlns:p14="http://schemas.microsoft.com/office/powerpoint/2010/main" val="53193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3CD8-8BA2-F073-6531-15DC3EE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9E577-3E98-61DF-AB6C-727A0CE7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우리의 신경망 </a:t>
            </a:r>
            <a:r>
              <a:rPr lang="en-US" altLang="ko-KR" dirty="0"/>
              <a:t>f_0 </a:t>
            </a:r>
            <a:r>
              <a:rPr lang="ko-KR" altLang="en-US" dirty="0"/>
              <a:t>가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신경망들의 공간을 </a:t>
            </a:r>
            <a:r>
              <a:rPr lang="en-US" altLang="ko-KR" dirty="0"/>
              <a:t>F</a:t>
            </a:r>
            <a:r>
              <a:rPr lang="ko-KR" altLang="en-US" dirty="0"/>
              <a:t>라고 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공간의 듀얼을 </a:t>
            </a:r>
            <a:r>
              <a:rPr lang="en-US" altLang="ko-KR" dirty="0"/>
              <a:t>F*</a:t>
            </a:r>
            <a:r>
              <a:rPr lang="ko-KR" altLang="en-US" dirty="0"/>
              <a:t>라고 하자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F513F-446C-CFF7-08AB-91AB682C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21" y="1203471"/>
            <a:ext cx="5857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27968-057E-9A2C-1016-4A58BE7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8DCE2-C495-C267-0F45-D57F9CEE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~6</a:t>
            </a:r>
            <a:r>
              <a:rPr lang="ko-KR" altLang="en-US" dirty="0"/>
              <a:t>장까지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Least mean square (</a:t>
            </a:r>
            <a:r>
              <a:rPr lang="en-US" altLang="ko-KR" dirty="0" err="1"/>
              <a:t>Widrow</a:t>
            </a:r>
            <a:r>
              <a:rPr lang="en-US" altLang="ko-KR" dirty="0"/>
              <a:t>-Hoff)</a:t>
            </a:r>
          </a:p>
          <a:p>
            <a:r>
              <a:rPr lang="en-US" altLang="ko-KR" dirty="0"/>
              <a:t>Logistic regression</a:t>
            </a:r>
          </a:p>
          <a:p>
            <a:r>
              <a:rPr lang="en-US" altLang="ko-KR" dirty="0"/>
              <a:t>Generalized linear model</a:t>
            </a:r>
          </a:p>
          <a:p>
            <a:r>
              <a:rPr lang="en-US" altLang="ko-KR" dirty="0"/>
              <a:t>Gaussian learning algorithm (+exponential family)</a:t>
            </a:r>
          </a:p>
          <a:p>
            <a:r>
              <a:rPr lang="en-US" altLang="ko-KR" dirty="0"/>
              <a:t>Kernel method</a:t>
            </a:r>
          </a:p>
          <a:p>
            <a:r>
              <a:rPr lang="en-US" altLang="ko-KR" dirty="0"/>
              <a:t>Support vector machine – convex optimization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82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3CD8-8BA2-F073-6531-15DC3EE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9E577-3E98-61DF-AB6C-727A0CE7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riesz</a:t>
            </a:r>
            <a:r>
              <a:rPr lang="en-US" altLang="ko-KR" dirty="0"/>
              <a:t> </a:t>
            </a:r>
            <a:r>
              <a:rPr lang="ko-KR" altLang="en-US" dirty="0"/>
              <a:t>표현정리에 따라 </a:t>
            </a:r>
            <a:r>
              <a:rPr lang="en-US" altLang="ko-KR" dirty="0"/>
              <a:t>F*</a:t>
            </a:r>
            <a:r>
              <a:rPr lang="ko-KR" altLang="en-US" dirty="0"/>
              <a:t>의 어떤 원소 </a:t>
            </a:r>
            <a:r>
              <a:rPr lang="en-US" altLang="ko-KR" dirty="0"/>
              <a:t>mu </a:t>
            </a:r>
            <a:r>
              <a:rPr lang="ko-KR" altLang="en-US" dirty="0"/>
              <a:t>에 대응되는 </a:t>
            </a:r>
            <a:r>
              <a:rPr lang="en-US" altLang="ko-KR" dirty="0"/>
              <a:t>F</a:t>
            </a:r>
            <a:r>
              <a:rPr lang="ko-KR" altLang="en-US" dirty="0"/>
              <a:t>의 원소 </a:t>
            </a:r>
            <a:r>
              <a:rPr lang="en-US" altLang="ko-KR" dirty="0"/>
              <a:t>d</a:t>
            </a:r>
            <a:r>
              <a:rPr lang="ko-KR" altLang="en-US" dirty="0"/>
              <a:t>가 존재해서 </a:t>
            </a:r>
            <a:r>
              <a:rPr lang="en-US" altLang="ko-KR" dirty="0"/>
              <a:t>mu = &lt;d, &gt;_F </a:t>
            </a:r>
            <a:r>
              <a:rPr lang="ko-KR" altLang="en-US" dirty="0"/>
              <a:t>로 표현될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에 어떤 </a:t>
            </a:r>
            <a:r>
              <a:rPr lang="en-US" altLang="ko-KR" dirty="0"/>
              <a:t>kernel </a:t>
            </a:r>
            <a:r>
              <a:rPr lang="ko-KR" altLang="en-US" dirty="0"/>
              <a:t>이 있다고 하자</a:t>
            </a:r>
            <a:r>
              <a:rPr lang="en-US" altLang="ko-KR" dirty="0"/>
              <a:t>. </a:t>
            </a:r>
            <a:r>
              <a:rPr lang="ko-KR" altLang="en-US" dirty="0"/>
              <a:t>우리는 다음과 같은 </a:t>
            </a:r>
            <a:r>
              <a:rPr lang="en-US" altLang="ko-KR" dirty="0"/>
              <a:t>mapping </a:t>
            </a:r>
            <a:r>
              <a:rPr lang="ko-KR" altLang="en-US" dirty="0"/>
              <a:t>을 정의할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5EFCA8-C3A9-EF6B-4D5C-A4CE109E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4319588"/>
            <a:ext cx="12011025" cy="185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B604A38-4B4D-5DC7-2836-6AA030E35AAE}"/>
                  </a:ext>
                </a:extLst>
              </p14:cNvPr>
              <p14:cNvContentPartPr/>
              <p14:nvPr/>
            </p14:nvContentPartPr>
            <p14:xfrm>
              <a:off x="4772920" y="4854798"/>
              <a:ext cx="1705320" cy="19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B604A38-4B4D-5DC7-2836-6AA030E35A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9280" y="4747158"/>
                <a:ext cx="1812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8B35896-D62F-DB74-C60B-DDFDE8AE6CE0}"/>
                  </a:ext>
                </a:extLst>
              </p14:cNvPr>
              <p14:cNvContentPartPr/>
              <p14:nvPr/>
            </p14:nvContentPartPr>
            <p14:xfrm>
              <a:off x="6694240" y="4840038"/>
              <a:ext cx="5176800" cy="144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8B35896-D62F-DB74-C60B-DDFDE8AE6C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0240" y="4732038"/>
                <a:ext cx="528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4C89B5B-95A9-148E-C9DC-2EF6436FF95B}"/>
                  </a:ext>
                </a:extLst>
              </p14:cNvPr>
              <p14:cNvContentPartPr/>
              <p14:nvPr/>
            </p14:nvContentPartPr>
            <p14:xfrm>
              <a:off x="209560" y="5216238"/>
              <a:ext cx="4136760" cy="75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4C89B5B-95A9-148E-C9DC-2EF6436FF9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560" y="5108598"/>
                <a:ext cx="42444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5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3CD8-8BA2-F073-6531-15DC3EE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9E577-3E98-61DF-AB6C-727A0CE7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functional derivative of the cost C </a:t>
            </a:r>
            <a:r>
              <a:rPr lang="ko-KR" altLang="en-US" dirty="0"/>
              <a:t>를 생각해볼 수 있는데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functional </a:t>
            </a:r>
            <a:r>
              <a:rPr lang="ko-KR" altLang="en-US" dirty="0"/>
              <a:t>은 </a:t>
            </a:r>
            <a:r>
              <a:rPr lang="en-US" altLang="ko-KR" dirty="0"/>
              <a:t>F* </a:t>
            </a:r>
            <a:r>
              <a:rPr lang="ko-KR" altLang="en-US" dirty="0"/>
              <a:t>의 원소이므로 </a:t>
            </a:r>
            <a:r>
              <a:rPr lang="en-US" altLang="ko-KR" dirty="0"/>
              <a:t>F</a:t>
            </a:r>
            <a:r>
              <a:rPr lang="ko-KR" altLang="en-US" dirty="0"/>
              <a:t>의 원소 </a:t>
            </a:r>
            <a:r>
              <a:rPr lang="en-US" altLang="ko-KR" dirty="0"/>
              <a:t>d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이때 </a:t>
            </a:r>
            <a:r>
              <a:rPr lang="en-US" altLang="ko-KR" dirty="0" err="1"/>
              <a:t>pi_K</a:t>
            </a:r>
            <a:r>
              <a:rPr lang="en-US" altLang="ko-KR" dirty="0"/>
              <a:t>(d) </a:t>
            </a:r>
            <a:r>
              <a:rPr lang="ko-KR" altLang="en-US" dirty="0"/>
              <a:t>를 </a:t>
            </a:r>
            <a:r>
              <a:rPr lang="en-US" altLang="ko-KR" dirty="0"/>
              <a:t>kernel gradient </a:t>
            </a:r>
            <a:r>
              <a:rPr lang="ko-KR" altLang="en-US" dirty="0"/>
              <a:t>라고 하자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5EFCA8-C3A9-EF6B-4D5C-A4CE109E7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"/>
          <a:stretch/>
        </p:blipFill>
        <p:spPr>
          <a:xfrm>
            <a:off x="90487" y="1501629"/>
            <a:ext cx="12011025" cy="18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144CE-580B-76BD-910F-ADE203F4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F9D61-AD30-38DC-B7FE-095D1152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이때 다음을 만족한다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K </a:t>
            </a:r>
            <a:r>
              <a:rPr lang="ko-KR" altLang="en-US" dirty="0"/>
              <a:t>는 다음과 같다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0DF62-D20B-A509-EAEB-5000A19D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309201"/>
            <a:ext cx="12049125" cy="3514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BCC2A-F6D5-22E6-7073-59E5E532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69" y="5616309"/>
            <a:ext cx="5224811" cy="1111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A0357D8-E353-06E5-32EB-03D9DC54D1AA}"/>
                  </a:ext>
                </a:extLst>
              </p14:cNvPr>
              <p14:cNvContentPartPr/>
              <p14:nvPr/>
            </p14:nvContentPartPr>
            <p14:xfrm>
              <a:off x="5486080" y="2541438"/>
              <a:ext cx="1870200" cy="18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A0357D8-E353-06E5-32EB-03D9DC54D1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40" y="2433798"/>
                <a:ext cx="1977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3E8041-DB6B-E053-BBA9-545B8A887DCC}"/>
                  </a:ext>
                </a:extLst>
              </p14:cNvPr>
              <p14:cNvContentPartPr/>
              <p14:nvPr/>
            </p14:nvContentPartPr>
            <p14:xfrm>
              <a:off x="7365280" y="2516238"/>
              <a:ext cx="821520" cy="50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3E8041-DB6B-E053-BBA9-545B8A887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1640" y="2408238"/>
                <a:ext cx="929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CF8A6D-238B-F283-DD38-890E07D33BCE}"/>
                  </a:ext>
                </a:extLst>
              </p14:cNvPr>
              <p14:cNvContentPartPr/>
              <p14:nvPr/>
            </p14:nvContentPartPr>
            <p14:xfrm>
              <a:off x="4680760" y="3103398"/>
              <a:ext cx="2685960" cy="162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CF8A6D-238B-F283-DD38-890E07D33B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6760" y="2995398"/>
                <a:ext cx="27936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95F89CD-502F-B006-276A-5E1BC022048C}"/>
                  </a:ext>
                </a:extLst>
              </p14:cNvPr>
              <p14:cNvContentPartPr/>
              <p14:nvPr/>
            </p14:nvContentPartPr>
            <p14:xfrm>
              <a:off x="7570840" y="2836638"/>
              <a:ext cx="522000" cy="500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95F89CD-502F-B006-276A-5E1BC02204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7200" y="2728638"/>
                <a:ext cx="6296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0B58E68-AD56-EF34-64B1-7C021BACFFE6}"/>
                  </a:ext>
                </a:extLst>
              </p14:cNvPr>
              <p14:cNvContentPartPr/>
              <p14:nvPr/>
            </p14:nvContentPartPr>
            <p14:xfrm>
              <a:off x="7516120" y="3022758"/>
              <a:ext cx="220680" cy="97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0B58E68-AD56-EF34-64B1-7C021BACFF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2480" y="2915118"/>
                <a:ext cx="328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3F600A-F7D5-3D1F-BABB-4AFCDCE376FE}"/>
                  </a:ext>
                </a:extLst>
              </p14:cNvPr>
              <p14:cNvContentPartPr/>
              <p14:nvPr/>
            </p14:nvContentPartPr>
            <p14:xfrm>
              <a:off x="150520" y="5240718"/>
              <a:ext cx="11736360" cy="113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3F600A-F7D5-3D1F-BABB-4AFCDCE376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880" y="5133078"/>
                <a:ext cx="11844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9233D3F-08AD-1F65-252A-E056A1F52C50}"/>
                  </a:ext>
                </a:extLst>
              </p14:cNvPr>
              <p14:cNvContentPartPr/>
              <p14:nvPr/>
            </p14:nvContentPartPr>
            <p14:xfrm>
              <a:off x="142240" y="5652918"/>
              <a:ext cx="2476080" cy="95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9233D3F-08AD-1F65-252A-E056A1F52C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600" y="5544918"/>
                <a:ext cx="25837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75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69E0-1AB2-4D69-501B-28149E39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			 </a:t>
            </a:r>
            <a:r>
              <a:rPr lang="ko-KR" altLang="en-US" dirty="0"/>
              <a:t>유도과정</a:t>
            </a:r>
            <a:r>
              <a:rPr lang="en-US" altLang="ko-KR" dirty="0"/>
              <a:t>(pass)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AA489-37C3-B4CB-F767-000A1CA0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9" y="472075"/>
            <a:ext cx="5224811" cy="1111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A73D2-9FD3-CC23-912B-D430491A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33"/>
          <a:stretch/>
        </p:blipFill>
        <p:spPr>
          <a:xfrm>
            <a:off x="379303" y="2131892"/>
            <a:ext cx="6208581" cy="4254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0634B-E6A8-6B8E-8BA6-E133A7C4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9" t="54801" r="6234"/>
          <a:stretch/>
        </p:blipFill>
        <p:spPr>
          <a:xfrm>
            <a:off x="5743663" y="1598418"/>
            <a:ext cx="5536734" cy="391696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27E175-5F08-A0C9-4A9A-DA5A6BA4456E}"/>
              </a:ext>
            </a:extLst>
          </p:cNvPr>
          <p:cNvGrpSpPr/>
          <p:nvPr/>
        </p:nvGrpSpPr>
        <p:grpSpPr>
          <a:xfrm>
            <a:off x="5016280" y="2600118"/>
            <a:ext cx="1117800" cy="420120"/>
            <a:chOff x="5016280" y="2600118"/>
            <a:chExt cx="111780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55A61E0-B0E5-CFF8-DB2D-F30CB2EB3991}"/>
                    </a:ext>
                  </a:extLst>
                </p14:cNvPr>
                <p14:cNvContentPartPr/>
                <p14:nvPr/>
              </p14:nvContentPartPr>
              <p14:xfrm>
                <a:off x="5016280" y="2687238"/>
                <a:ext cx="983880" cy="333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55A61E0-B0E5-CFF8-DB2D-F30CB2EB39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7280" y="2678238"/>
                  <a:ext cx="1001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D500D5C-FEDA-0D49-6593-32BE0D447EB7}"/>
                    </a:ext>
                  </a:extLst>
                </p14:cNvPr>
                <p14:cNvContentPartPr/>
                <p14:nvPr/>
              </p14:nvContentPartPr>
              <p14:xfrm>
                <a:off x="5855080" y="2600118"/>
                <a:ext cx="279000" cy="210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D500D5C-FEDA-0D49-6593-32BE0D447E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6440" y="2591478"/>
                  <a:ext cx="296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67429E9-C137-3ECA-C4CE-D0BC01B2E39A}"/>
                    </a:ext>
                  </a:extLst>
                </p14:cNvPr>
                <p14:cNvContentPartPr/>
                <p14:nvPr/>
              </p14:nvContentPartPr>
              <p14:xfrm>
                <a:off x="5863720" y="2633958"/>
                <a:ext cx="122760" cy="162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67429E9-C137-3ECA-C4CE-D0BC01B2E3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5080" y="2624958"/>
                  <a:ext cx="1404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51FCE24-1C7C-8DAA-2B1D-0CAA5718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4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14681-2444-1923-2191-92A89A3D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NTK 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7C697-C88D-AB7C-D4F3-88A4DC84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</a:t>
            </a:r>
            <a:r>
              <a:rPr lang="en-US" altLang="ko-KR" dirty="0"/>
              <a:t>.. </a:t>
            </a:r>
            <a:r>
              <a:rPr lang="ko-KR" altLang="en-US" dirty="0"/>
              <a:t>저렇게 정의해버리면 커널이 시간에 따라 변하게 </a:t>
            </a:r>
            <a:r>
              <a:rPr lang="ko-KR" altLang="en-US" dirty="0" err="1"/>
              <a:t>되어버림</a:t>
            </a:r>
            <a:r>
              <a:rPr lang="en-US" altLang="ko-KR" dirty="0"/>
              <a:t>. </a:t>
            </a:r>
            <a:r>
              <a:rPr lang="ko-KR" altLang="en-US" dirty="0"/>
              <a:t>시간에 따라 </a:t>
            </a:r>
            <a:r>
              <a:rPr lang="en-US" altLang="ko-KR" dirty="0"/>
              <a:t>theta </a:t>
            </a:r>
            <a:r>
              <a:rPr lang="ko-KR" altLang="en-US" dirty="0"/>
              <a:t>가 변하기 때문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infinite width limit!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9E95F-A3F3-B774-145B-2D367891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6" y="3282468"/>
            <a:ext cx="9213427" cy="3210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579AD49-9D0C-49AF-59FE-4D921B688001}"/>
                  </a:ext>
                </a:extLst>
              </p14:cNvPr>
              <p14:cNvContentPartPr/>
              <p14:nvPr/>
            </p14:nvContentPartPr>
            <p14:xfrm>
              <a:off x="5066680" y="5711958"/>
              <a:ext cx="2405520" cy="92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579AD49-9D0C-49AF-59FE-4D921B688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2680" y="5604318"/>
                <a:ext cx="2513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8BEC6F-FBF6-9222-4821-2F8763D63F53}"/>
                  </a:ext>
                </a:extLst>
              </p14:cNvPr>
              <p14:cNvContentPartPr/>
              <p14:nvPr/>
            </p14:nvContentPartPr>
            <p14:xfrm>
              <a:off x="7415320" y="5720238"/>
              <a:ext cx="3179520" cy="102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8BEC6F-FBF6-9222-4821-2F8763D63F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680" y="5612238"/>
                <a:ext cx="3287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79C3379-E9A9-5289-DD9E-B313EFF0C82F}"/>
                  </a:ext>
                </a:extLst>
              </p14:cNvPr>
              <p14:cNvContentPartPr/>
              <p14:nvPr/>
            </p14:nvContentPartPr>
            <p14:xfrm>
              <a:off x="1551640" y="6006078"/>
              <a:ext cx="9043560" cy="185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79C3379-E9A9-5289-DD9E-B313EFF0C8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8000" y="5898078"/>
                <a:ext cx="91512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733EA92-26A7-A15F-8914-78B555172C80}"/>
                  </a:ext>
                </a:extLst>
              </p14:cNvPr>
              <p14:cNvContentPartPr/>
              <p14:nvPr/>
            </p14:nvContentPartPr>
            <p14:xfrm>
              <a:off x="1602400" y="6275358"/>
              <a:ext cx="7496640" cy="195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733EA92-26A7-A15F-8914-78B555172C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8400" y="6167358"/>
                <a:ext cx="7604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D60EF6-27CB-35B2-A21C-62E0260FD567}"/>
                  </a:ext>
                </a:extLst>
              </p14:cNvPr>
              <p14:cNvContentPartPr/>
              <p14:nvPr/>
            </p14:nvContentPartPr>
            <p14:xfrm>
              <a:off x="1568560" y="6257358"/>
              <a:ext cx="7571520" cy="160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D60EF6-27CB-35B2-A21C-62E0260FD5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4560" y="6149718"/>
                <a:ext cx="767916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71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5079-A604-49F9-B771-5AFEC3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what??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4248D-75E6-9A5D-8E6E-C09EEF15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뉴럴</a:t>
            </a:r>
            <a:r>
              <a:rPr lang="ko-KR" altLang="en-US" dirty="0"/>
              <a:t> 네트워크를 학습시키는 것은 다름 아니라</a:t>
            </a:r>
            <a:endParaRPr lang="en-US" altLang="ko-KR" dirty="0"/>
          </a:p>
          <a:p>
            <a:r>
              <a:rPr lang="ko-KR" altLang="en-US" dirty="0"/>
              <a:t>고정된 커널 </a:t>
            </a:r>
            <a:r>
              <a:rPr lang="en-US" altLang="ko-KR" dirty="0"/>
              <a:t>(Neural tangent kernel) </a:t>
            </a:r>
            <a:r>
              <a:rPr lang="ko-KR" altLang="en-US" dirty="0"/>
              <a:t>을 통해 </a:t>
            </a:r>
            <a:r>
              <a:rPr lang="en-US" altLang="ko-KR" dirty="0"/>
              <a:t>kernel regression </a:t>
            </a:r>
            <a:r>
              <a:rPr lang="ko-KR" altLang="en-US" dirty="0"/>
              <a:t>하는 것과 동치라는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그리고 나아가서</a:t>
            </a:r>
            <a:r>
              <a:rPr lang="en-US" altLang="ko-KR" dirty="0"/>
              <a:t>, least-squares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을 할 때에 시점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ko-KR" altLang="en-US" dirty="0" err="1"/>
              <a:t>뉴럴넷</a:t>
            </a:r>
            <a:r>
              <a:rPr lang="ko-KR" altLang="en-US" dirty="0"/>
              <a:t> </a:t>
            </a:r>
            <a:r>
              <a:rPr lang="en-US" altLang="ko-KR" dirty="0" err="1"/>
              <a:t>f_t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kernel </a:t>
            </a:r>
            <a:r>
              <a:rPr lang="ko-KR" altLang="en-US" dirty="0"/>
              <a:t>을 통해 </a:t>
            </a:r>
            <a:r>
              <a:rPr lang="en-US" altLang="ko-KR" dirty="0"/>
              <a:t>closed form</a:t>
            </a:r>
            <a:r>
              <a:rPr lang="ko-KR" altLang="en-US" dirty="0"/>
              <a:t> 으로 구할 수 있음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다음의 </a:t>
            </a:r>
            <a:r>
              <a:rPr lang="en-US" altLang="ko-KR" dirty="0">
                <a:sym typeface="Wingdings" panose="05000000000000000000" pitchFamily="2" charset="2"/>
              </a:rPr>
              <a:t>ODE </a:t>
            </a:r>
            <a:r>
              <a:rPr lang="ko-KR" altLang="en-US" dirty="0">
                <a:sym typeface="Wingdings" panose="05000000000000000000" pitchFamily="2" charset="2"/>
              </a:rPr>
              <a:t>를 풀면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</a:t>
            </a:r>
            <a:r>
              <a:rPr lang="en-US" altLang="ko-KR" dirty="0"/>
              <a:t>.. </a:t>
            </a:r>
            <a:r>
              <a:rPr lang="ko-KR" altLang="en-US" dirty="0"/>
              <a:t>근데</a:t>
            </a:r>
            <a:r>
              <a:rPr lang="en-US" altLang="ko-KR" dirty="0"/>
              <a:t>..? </a:t>
            </a:r>
            <a:r>
              <a:rPr lang="ko-KR" altLang="en-US" dirty="0"/>
              <a:t>그게 뭐</a:t>
            </a:r>
            <a:r>
              <a:rPr lang="en-US" altLang="ko-KR" dirty="0"/>
              <a:t>????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19E09-1F7C-B0CC-6AD8-630C9AF9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39637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A3F81-C062-7CDA-24B9-C06B74F3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Implicit representation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55484-E061-42DB-9AA4-8B5967BA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480CA1-E55F-1F67-B788-A08FC8F0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214"/>
            <a:ext cx="12192000" cy="49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4216-45AF-FEF5-28E5-00900F1E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 toy example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3D12-A859-42D7-4CCA-8AE678B7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B7274-9A89-BE09-AEF5-D5B638F7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04812"/>
            <a:ext cx="10296525" cy="604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5561061-AF08-092A-9350-A6E3C009282C}"/>
                  </a:ext>
                </a:extLst>
              </p14:cNvPr>
              <p14:cNvContentPartPr/>
              <p14:nvPr/>
            </p14:nvContentPartPr>
            <p14:xfrm>
              <a:off x="4320040" y="5141718"/>
              <a:ext cx="3369600" cy="218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5561061-AF08-092A-9350-A6E3C0092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040" y="5034078"/>
                <a:ext cx="3477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E0B3D64-0AA8-EAB1-F804-EF143E8FCAB9}"/>
                  </a:ext>
                </a:extLst>
              </p14:cNvPr>
              <p14:cNvContentPartPr/>
              <p14:nvPr/>
            </p14:nvContentPartPr>
            <p14:xfrm>
              <a:off x="5150560" y="3597678"/>
              <a:ext cx="5913360" cy="103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E0B3D64-0AA8-EAB1-F804-EF143E8FC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920" y="3489678"/>
                <a:ext cx="6021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978AEBF-0809-D720-AE55-A2296E5B54FB}"/>
                  </a:ext>
                </a:extLst>
              </p14:cNvPr>
              <p14:cNvContentPartPr/>
              <p14:nvPr/>
            </p14:nvContentPartPr>
            <p14:xfrm>
              <a:off x="1064920" y="3875238"/>
              <a:ext cx="4551480" cy="93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978AEBF-0809-D720-AE55-A2296E5B54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280" y="3767598"/>
                <a:ext cx="46591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9601454-1265-BE96-7088-3F2C8B727C93}"/>
                  </a:ext>
                </a:extLst>
              </p14:cNvPr>
              <p14:cNvContentPartPr/>
              <p14:nvPr/>
            </p14:nvContentPartPr>
            <p14:xfrm>
              <a:off x="9756040" y="3797118"/>
              <a:ext cx="756000" cy="131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9601454-1265-BE96-7088-3F2C8B727C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2040" y="3689118"/>
                <a:ext cx="863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5A45514-A4BB-5A03-D5A7-440454E272B5}"/>
                  </a:ext>
                </a:extLst>
              </p14:cNvPr>
              <p14:cNvContentPartPr/>
              <p14:nvPr/>
            </p14:nvContentPartPr>
            <p14:xfrm>
              <a:off x="1056640" y="4688478"/>
              <a:ext cx="7540920" cy="94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5A45514-A4BB-5A03-D5A7-440454E272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3000" y="4580478"/>
                <a:ext cx="7648560" cy="3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3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68226-3DA8-2527-068C-913F10AB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9BCFC-1850-D406-35EA-D9C83D69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NeRF</a:t>
            </a:r>
            <a:r>
              <a:rPr lang="en-US" altLang="ko-KR" dirty="0"/>
              <a:t> </a:t>
            </a:r>
            <a:r>
              <a:rPr lang="ko-KR" altLang="en-US" dirty="0"/>
              <a:t>에서 쓰이는 테크닉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Implicit representation learning </a:t>
            </a:r>
            <a:r>
              <a:rPr lang="ko-KR" altLang="en-US" dirty="0"/>
              <a:t>쪽에서 흔히 쓰이는 </a:t>
            </a:r>
            <a:r>
              <a:rPr lang="en-US" altLang="ko-KR" dirty="0" err="1"/>
              <a:t>fourier</a:t>
            </a:r>
            <a:r>
              <a:rPr lang="en-US" altLang="ko-KR" dirty="0"/>
              <a:t> feature engineering </a:t>
            </a:r>
            <a:r>
              <a:rPr lang="ko-KR" altLang="en-US" dirty="0"/>
              <a:t>을 </a:t>
            </a:r>
            <a:r>
              <a:rPr lang="en-US" altLang="ko-KR" dirty="0"/>
              <a:t>NTK </a:t>
            </a:r>
            <a:r>
              <a:rPr lang="ko-KR" altLang="en-US" dirty="0"/>
              <a:t>로 해석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정확히는 우리의 </a:t>
            </a:r>
            <a:r>
              <a:rPr lang="en-US" altLang="ko-KR" dirty="0">
                <a:sym typeface="Wingdings" panose="05000000000000000000" pitchFamily="2" charset="2"/>
              </a:rPr>
              <a:t>NTK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stationary </a:t>
            </a:r>
            <a:r>
              <a:rPr lang="ko-KR" altLang="en-US" dirty="0">
                <a:sym typeface="Wingdings" panose="05000000000000000000" pitchFamily="2" charset="2"/>
              </a:rPr>
              <a:t>하게 만들겠다는 것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D348F-40CD-53A4-16C1-7A0ED624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8625"/>
            <a:ext cx="10296525" cy="3000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54D1C86-75A6-C3E7-04BD-DA75FBEDFE35}"/>
                  </a:ext>
                </a:extLst>
              </p14:cNvPr>
              <p14:cNvContentPartPr/>
              <p14:nvPr/>
            </p14:nvContentPartPr>
            <p14:xfrm>
              <a:off x="2625520" y="1200438"/>
              <a:ext cx="8363160" cy="159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54D1C86-75A6-C3E7-04BD-DA75FBEDF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1880" y="1092798"/>
                <a:ext cx="8470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9833878-94B3-47D1-F663-5BAEAFFBF31E}"/>
                  </a:ext>
                </a:extLst>
              </p14:cNvPr>
              <p14:cNvContentPartPr/>
              <p14:nvPr/>
            </p14:nvContentPartPr>
            <p14:xfrm>
              <a:off x="989320" y="1542798"/>
              <a:ext cx="9789480" cy="110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9833878-94B3-47D1-F663-5BAEAFFBF3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680" y="1434798"/>
                <a:ext cx="9897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0B5C823-9955-BE34-008B-83AE19ED5875}"/>
                  </a:ext>
                </a:extLst>
              </p14:cNvPr>
              <p14:cNvContentPartPr/>
              <p14:nvPr/>
            </p14:nvContentPartPr>
            <p14:xfrm>
              <a:off x="2407360" y="1810638"/>
              <a:ext cx="8707680" cy="93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0B5C823-9955-BE34-008B-83AE19ED58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3720" y="1702998"/>
                <a:ext cx="8815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36BEDB-CEEE-2FB3-EC9A-1098F222B986}"/>
                  </a:ext>
                </a:extLst>
              </p14:cNvPr>
              <p14:cNvContentPartPr/>
              <p14:nvPr/>
            </p14:nvContentPartPr>
            <p14:xfrm>
              <a:off x="1048000" y="2158398"/>
              <a:ext cx="3534480" cy="56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36BEDB-CEEE-2FB3-EC9A-1098F222B9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360" y="2050398"/>
                <a:ext cx="3642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6233595-8FCB-5713-D3FA-688E2142B16A}"/>
                  </a:ext>
                </a:extLst>
              </p14:cNvPr>
              <p14:cNvContentPartPr/>
              <p14:nvPr/>
            </p14:nvContentPartPr>
            <p14:xfrm>
              <a:off x="2121880" y="2413638"/>
              <a:ext cx="9059760" cy="104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6233595-8FCB-5713-D3FA-688E2142B1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240" y="2305638"/>
                <a:ext cx="9167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61689E9-A219-3287-AD7A-1EA55961B4BF}"/>
                  </a:ext>
                </a:extLst>
              </p14:cNvPr>
              <p14:cNvContentPartPr/>
              <p14:nvPr/>
            </p14:nvContentPartPr>
            <p14:xfrm>
              <a:off x="1014880" y="2726118"/>
              <a:ext cx="888120" cy="17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61689E9-A219-3287-AD7A-1EA55961B4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0880" y="2618118"/>
                <a:ext cx="9957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272C02E-AD55-A57C-D6D2-F4D174DDD555}"/>
                  </a:ext>
                </a:extLst>
              </p14:cNvPr>
              <p14:cNvContentPartPr/>
              <p14:nvPr/>
            </p14:nvContentPartPr>
            <p14:xfrm>
              <a:off x="3497800" y="2875878"/>
              <a:ext cx="7616880" cy="186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272C02E-AD55-A57C-D6D2-F4D174DDD5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43800" y="2768238"/>
                <a:ext cx="77245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BE91D20-51CA-A0E5-6921-58DC9E0955D2}"/>
                  </a:ext>
                </a:extLst>
              </p14:cNvPr>
              <p14:cNvContentPartPr/>
              <p14:nvPr/>
            </p14:nvContentPartPr>
            <p14:xfrm>
              <a:off x="1056640" y="3260718"/>
              <a:ext cx="7873560" cy="120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BE91D20-51CA-A0E5-6921-58DC9E0955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3000" y="3152718"/>
                <a:ext cx="79812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49D6C34-63C6-0E56-B118-C89D68A85FE0}"/>
                  </a:ext>
                </a:extLst>
              </p14:cNvPr>
              <p14:cNvContentPartPr/>
              <p14:nvPr/>
            </p14:nvContentPartPr>
            <p14:xfrm>
              <a:off x="1073560" y="3170358"/>
              <a:ext cx="7711920" cy="190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49D6C34-63C6-0E56-B118-C89D68A85F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9560" y="3062358"/>
                <a:ext cx="781956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13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19129-DC67-9287-97C1-CB980706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342A6-30AE-1386-9E7E-9DCC8248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 </a:t>
            </a:r>
            <a:r>
              <a:rPr lang="en-US" altLang="ko-KR" dirty="0" err="1"/>
              <a:t>NeRF</a:t>
            </a:r>
            <a:r>
              <a:rPr lang="en-US" altLang="ko-KR" dirty="0"/>
              <a:t> paper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E46A4-F024-33C3-CABE-41B96193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679918"/>
            <a:ext cx="10248900" cy="1762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6C85DBE-101A-6776-5A67-F142C0A034BE}"/>
                  </a:ext>
                </a:extLst>
              </p14:cNvPr>
              <p14:cNvContentPartPr/>
              <p14:nvPr/>
            </p14:nvContentPartPr>
            <p14:xfrm>
              <a:off x="8581720" y="2667438"/>
              <a:ext cx="2496240" cy="60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6C85DBE-101A-6776-5A67-F142C0A034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7720" y="2559438"/>
                <a:ext cx="260388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29360CA-E201-16FE-759D-F0EF8B9E7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1220881"/>
            <a:ext cx="10306050" cy="232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0A079D7-E6C1-7A17-846A-D4FFB8237F9B}"/>
                  </a:ext>
                </a:extLst>
              </p14:cNvPr>
              <p14:cNvContentPartPr/>
              <p14:nvPr/>
            </p14:nvContentPartPr>
            <p14:xfrm>
              <a:off x="1937560" y="3120318"/>
              <a:ext cx="7993800" cy="3366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0A079D7-E6C1-7A17-846A-D4FFB8237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3560" y="3012318"/>
                <a:ext cx="8101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41C03DE-21B5-129A-27BF-286326C12277}"/>
                  </a:ext>
                </a:extLst>
              </p14:cNvPr>
              <p14:cNvContentPartPr/>
              <p14:nvPr/>
            </p14:nvContentPartPr>
            <p14:xfrm>
              <a:off x="1950160" y="4336398"/>
              <a:ext cx="8961120" cy="312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41C03DE-21B5-129A-27BF-286326C122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6160" y="4228398"/>
                <a:ext cx="90687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9F321F9-9A0A-E2E0-4C83-D0C087293288}"/>
                  </a:ext>
                </a:extLst>
              </p14:cNvPr>
              <p14:cNvContentPartPr/>
              <p14:nvPr/>
            </p14:nvContentPartPr>
            <p14:xfrm>
              <a:off x="3598600" y="2038158"/>
              <a:ext cx="4423680" cy="9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9F321F9-9A0A-E2E0-4C83-D0C0872932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4960" y="1930158"/>
                <a:ext cx="453132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6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1BCE-D67C-CCBC-5C10-CB24348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CFE06-AC04-3551-F07E-3B401762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method </a:t>
            </a:r>
            <a:r>
              <a:rPr lang="ko-KR" altLang="en-US" dirty="0"/>
              <a:t>를 사용하면 고차원 </a:t>
            </a:r>
            <a:r>
              <a:rPr lang="en-US" altLang="ko-KR" dirty="0"/>
              <a:t>mapping </a:t>
            </a:r>
            <a:r>
              <a:rPr lang="ko-KR" altLang="en-US" dirty="0"/>
              <a:t>이후의 내적을 효율적으로 계산할 수 있다는 것이 잘 알려져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method </a:t>
            </a:r>
            <a:r>
              <a:rPr lang="ko-KR" altLang="en-US" dirty="0"/>
              <a:t>는 왜 가능한 것이고 어떻게 작동하는 걸까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26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1A3BB-388A-B6D9-2EAF-DB625C7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나아가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EC4D9-BC8B-FEA5-F8A2-8DB5D26D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7"/>
            <a:ext cx="10515600" cy="4877179"/>
          </a:xfrm>
        </p:spPr>
        <p:txBody>
          <a:bodyPr>
            <a:normAutofit/>
          </a:bodyPr>
          <a:lstStyle/>
          <a:p>
            <a:r>
              <a:rPr lang="ko-KR" altLang="en-US" dirty="0"/>
              <a:t>어쨌든 요지는</a:t>
            </a:r>
            <a:r>
              <a:rPr lang="en-US" altLang="ko-KR" dirty="0"/>
              <a:t>, convergence rate </a:t>
            </a:r>
            <a:r>
              <a:rPr lang="ko-KR" altLang="en-US" dirty="0"/>
              <a:t>가 다르다는 것임</a:t>
            </a:r>
            <a:r>
              <a:rPr lang="en-US" altLang="ko-KR" dirty="0"/>
              <a:t>!!!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early stopping 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NTK </a:t>
            </a:r>
            <a:r>
              <a:rPr lang="ko-KR" altLang="en-US" dirty="0">
                <a:sym typeface="Wingdings" panose="05000000000000000000" pitchFamily="2" charset="2"/>
              </a:rPr>
              <a:t>로 해석하면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/>
              <a:t>높은 </a:t>
            </a:r>
            <a:r>
              <a:rPr lang="en-US" altLang="ko-KR" dirty="0"/>
              <a:t>eigenvalue </a:t>
            </a:r>
            <a:r>
              <a:rPr lang="ko-KR" altLang="en-US" dirty="0"/>
              <a:t>를 가지는 방향으로 빠르게 </a:t>
            </a:r>
            <a:r>
              <a:rPr lang="en-US" altLang="ko-KR" dirty="0"/>
              <a:t>converge </a:t>
            </a:r>
            <a:r>
              <a:rPr lang="ko-KR" altLang="en-US" dirty="0"/>
              <a:t>한 뒤에</a:t>
            </a:r>
            <a:r>
              <a:rPr lang="en-US" altLang="ko-KR" dirty="0"/>
              <a:t>, stop </a:t>
            </a:r>
            <a:r>
              <a:rPr lang="ko-KR" altLang="en-US" dirty="0"/>
              <a:t>해버리면 낮은 </a:t>
            </a:r>
            <a:r>
              <a:rPr lang="en-US" altLang="ko-KR" dirty="0"/>
              <a:t>eigenvalue </a:t>
            </a:r>
            <a:r>
              <a:rPr lang="ko-KR" altLang="en-US" dirty="0"/>
              <a:t>를 갖는 방향으로는 높게 </a:t>
            </a:r>
            <a:r>
              <a:rPr lang="en-US" altLang="ko-KR" dirty="0"/>
              <a:t>converge </a:t>
            </a:r>
            <a:r>
              <a:rPr lang="ko-KR" altLang="en-US" dirty="0"/>
              <a:t>하지 않게 됨 </a:t>
            </a:r>
            <a:r>
              <a:rPr lang="en-US" altLang="ko-KR" dirty="0">
                <a:sym typeface="Wingdings" panose="05000000000000000000" pitchFamily="2" charset="2"/>
              </a:rPr>
              <a:t> overfitting </a:t>
            </a:r>
            <a:r>
              <a:rPr lang="ko-KR" altLang="en-US" dirty="0">
                <a:sym typeface="Wingdings" panose="05000000000000000000" pitchFamily="2" charset="2"/>
              </a:rPr>
              <a:t>방지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Eigenvalue </a:t>
            </a:r>
            <a:r>
              <a:rPr lang="ko-KR" altLang="en-US" dirty="0"/>
              <a:t>가 높은 방향이 </a:t>
            </a:r>
            <a:r>
              <a:rPr lang="ko-KR" altLang="en-US" dirty="0" err="1"/>
              <a:t>뭔데</a:t>
            </a:r>
            <a:r>
              <a:rPr lang="en-US" altLang="ko-KR" dirty="0"/>
              <a:t>..?</a:t>
            </a:r>
          </a:p>
          <a:p>
            <a:r>
              <a:rPr lang="ko-KR" altLang="en-US" dirty="0"/>
              <a:t>우리의 데이터는 </a:t>
            </a:r>
            <a:r>
              <a:rPr lang="en-US" altLang="ko-KR" dirty="0"/>
              <a:t>low frequency signal </a:t>
            </a:r>
            <a:r>
              <a:rPr lang="ko-KR" altLang="en-US" dirty="0"/>
              <a:t>들이 대부분이라는 것을 통해 </a:t>
            </a:r>
            <a:r>
              <a:rPr lang="en-US" altLang="ko-KR" dirty="0"/>
              <a:t>low frequency </a:t>
            </a:r>
            <a:r>
              <a:rPr lang="ko-KR" altLang="en-US" dirty="0"/>
              <a:t>와 관련된</a:t>
            </a:r>
            <a:endParaRPr lang="en-US" altLang="ko-KR" dirty="0"/>
          </a:p>
          <a:p>
            <a:r>
              <a:rPr lang="en-US" altLang="ko-KR" dirty="0"/>
              <a:t>low frequency signal </a:t>
            </a:r>
            <a:r>
              <a:rPr lang="ko-KR" altLang="en-US" dirty="0"/>
              <a:t>에 </a:t>
            </a:r>
            <a:r>
              <a:rPr lang="en-US" altLang="ko-KR" dirty="0"/>
              <a:t>fit </a:t>
            </a:r>
            <a:r>
              <a:rPr lang="ko-KR" altLang="en-US" dirty="0"/>
              <a:t>되는 방향이라고 유추해볼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7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E521-E0B9-7749-C85D-A3CF984F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AED9C-A9BB-DCB0-E18F-19B42BAA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[2006.10739] Fourier Features Let Networks Learn High Frequency Functions in Low Dimensional Domains (arxiv.org)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[2112.08297] Rethinking Influence Functions of Neural Networks in the Over-parameterized Regime (arxiv.org)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[1806.07572] Neural Tangent Kernel: Convergence and Generalization in Neural Networks (arxiv.org)</a:t>
            </a:r>
            <a:endParaRPr lang="en-US" altLang="ko-KR" dirty="0"/>
          </a:p>
          <a:p>
            <a:r>
              <a:rPr lang="en-US" altLang="ko-KR" dirty="0"/>
              <a:t>CS229</a:t>
            </a:r>
            <a:r>
              <a:rPr lang="ko-KR" altLang="en-US" dirty="0"/>
              <a:t> </a:t>
            </a: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</a:p>
          <a:p>
            <a:r>
              <a:rPr lang="en-US" altLang="ko-KR" dirty="0">
                <a:hlinkClick r:id="rId5"/>
              </a:rPr>
              <a:t>NOTES_RKHS_GP.pdf (pnkraemer.github.io)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[2003.08934] </a:t>
            </a:r>
            <a:r>
              <a:rPr lang="en-US" altLang="ko-KR" dirty="0" err="1">
                <a:hlinkClick r:id="rId6"/>
              </a:rPr>
              <a:t>NeRF</a:t>
            </a:r>
            <a:r>
              <a:rPr lang="en-US" altLang="ko-KR" dirty="0">
                <a:hlinkClick r:id="rId6"/>
              </a:rPr>
              <a:t>: Representing Scenes as Neural Radiance Fields for View Synthesis (arxiv.org)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565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1D92-AB9F-B3E8-E61D-AA067310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스터디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0224B-CD83-41DA-F8A9-F774BE32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Unsupervised learning 10-14</a:t>
            </a:r>
            <a:r>
              <a:rPr lang="ko-KR" altLang="en-US" dirty="0"/>
              <a:t>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EM,</a:t>
            </a:r>
            <a:r>
              <a:rPr lang="ko-KR" altLang="en-US" dirty="0"/>
              <a:t> </a:t>
            </a:r>
            <a:r>
              <a:rPr lang="en-US" altLang="ko-KR" dirty="0"/>
              <a:t>PCA,</a:t>
            </a:r>
            <a:r>
              <a:rPr lang="ko-KR" altLang="en-US" dirty="0"/>
              <a:t> </a:t>
            </a:r>
            <a:r>
              <a:rPr lang="en-US" altLang="ko-KR" dirty="0"/>
              <a:t>ICA, self-supervised learning</a:t>
            </a:r>
          </a:p>
          <a:p>
            <a:pPr marL="0" indent="0">
              <a:buNone/>
            </a:pPr>
            <a:r>
              <a:rPr lang="en-US" altLang="ko-KR" dirty="0"/>
              <a:t> - 3</a:t>
            </a:r>
            <a:r>
              <a:rPr lang="ko-KR" altLang="en-US" dirty="0"/>
              <a:t>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강화학습 </a:t>
            </a:r>
            <a:r>
              <a:rPr lang="en-US" altLang="ko-KR" dirty="0"/>
              <a:t>15-17</a:t>
            </a:r>
          </a:p>
          <a:p>
            <a:pPr marL="0" indent="0">
              <a:buNone/>
            </a:pPr>
            <a:r>
              <a:rPr lang="en-US" altLang="ko-KR" dirty="0"/>
              <a:t> - MDP,</a:t>
            </a:r>
            <a:r>
              <a:rPr lang="ko-KR" altLang="en-US" dirty="0"/>
              <a:t> </a:t>
            </a:r>
            <a:r>
              <a:rPr lang="en-US" altLang="ko-KR" dirty="0"/>
              <a:t>PV iteration, LQR, DDP, LQG, policy gradient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짧게 마지막주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끝날 것 같습니다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19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ED1F-6F35-CBEF-8705-CD7D81CA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Roughly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D6E7C-B154-0BE5-9838-0ACF2C20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카톡방에</a:t>
            </a:r>
            <a:r>
              <a:rPr lang="ko-KR" altLang="en-US" dirty="0"/>
              <a:t> 올렸었는데요</a:t>
            </a:r>
            <a:endParaRPr lang="en-US" altLang="ko-KR" dirty="0"/>
          </a:p>
          <a:p>
            <a:r>
              <a:rPr lang="ko-KR" altLang="en-US" dirty="0"/>
              <a:t>아직 시작하지 않았습니다 </a:t>
            </a:r>
            <a:r>
              <a:rPr lang="en-US" altLang="ko-KR" dirty="0"/>
              <a:t>(6</a:t>
            </a:r>
            <a:r>
              <a:rPr lang="ko-KR" altLang="en-US" dirty="0"/>
              <a:t>명</a:t>
            </a:r>
            <a:r>
              <a:rPr lang="en-US" altLang="ko-KR" dirty="0"/>
              <a:t>? </a:t>
            </a:r>
            <a:r>
              <a:rPr lang="ko-KR" altLang="en-US" dirty="0"/>
              <a:t>정도 모였어요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곧 시작할 예정입니다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일 정도에 한 번으로 바꿀까 </a:t>
            </a:r>
            <a:r>
              <a:rPr lang="ko-KR" altLang="en-US" dirty="0" err="1"/>
              <a:t>생각중입니다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혹시 생각 있으시면 알려주세요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부담 가지실 필요 </a:t>
            </a:r>
            <a:r>
              <a:rPr lang="ko-KR" altLang="en-US" dirty="0" err="1"/>
              <a:t>ㄴㄴ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6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4928-6DF1-8384-C466-75A6E70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C852C-0627-1ACA-55D1-791ECE0A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8819E-3CAD-BEEE-2068-F9F2700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margin classifier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5BBF-49E7-B169-3B3E-C73E94DD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Optimal margin classifier </a:t>
            </a:r>
            <a:r>
              <a:rPr lang="ko-KR" altLang="en-US" dirty="0"/>
              <a:t>의 목적식은 다음과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문제는 </a:t>
            </a:r>
            <a:r>
              <a:rPr lang="en-US" altLang="ko-KR" dirty="0"/>
              <a:t>slater </a:t>
            </a:r>
            <a:r>
              <a:rPr lang="ko-KR" altLang="en-US" dirty="0"/>
              <a:t>조건을 만족하므로 </a:t>
            </a:r>
            <a:r>
              <a:rPr lang="en-US" altLang="ko-KR" dirty="0"/>
              <a:t>dual</a:t>
            </a:r>
            <a:r>
              <a:rPr lang="ko-KR" altLang="en-US" dirty="0"/>
              <a:t> 문제를 해결함으로써 해결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Optimal solution: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3002D-A4FE-F9CE-0A45-ACF93AEA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608847"/>
            <a:ext cx="4638675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2423C-EA12-90A5-F6C3-929463F7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27" y="4349750"/>
            <a:ext cx="5438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A00-64BD-0C3B-8C2B-70EFDA04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78CDD-34A5-8428-E4A2-8AA0866A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식에서 우리는 파라미터를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직접적으로 추정하지 않는다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Inference </a:t>
            </a:r>
            <a:r>
              <a:rPr lang="ko-KR" altLang="en-US" dirty="0"/>
              <a:t>식이 데이터들의 내적의 합으로 표현되고</a:t>
            </a:r>
            <a:r>
              <a:rPr lang="en-US" altLang="ko-KR" dirty="0"/>
              <a:t>, </a:t>
            </a:r>
            <a:r>
              <a:rPr lang="ko-KR" altLang="en-US" dirty="0"/>
              <a:t>우린 </a:t>
            </a:r>
            <a:r>
              <a:rPr lang="en-US" altLang="ko-KR" dirty="0"/>
              <a:t>coefficient </a:t>
            </a:r>
            <a:r>
              <a:rPr lang="ko-KR" altLang="en-US" dirty="0"/>
              <a:t>를 구하면 된다 </a:t>
            </a:r>
            <a:r>
              <a:rPr lang="en-US" altLang="ko-KR" dirty="0"/>
              <a:t>(</a:t>
            </a:r>
            <a:r>
              <a:rPr lang="ko-KR" altLang="en-US" dirty="0"/>
              <a:t>파라미터가 데이터로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실제 알고리즘은 </a:t>
            </a:r>
            <a:r>
              <a:rPr lang="en-US" altLang="ko-KR" dirty="0"/>
              <a:t>Coordinate ascent </a:t>
            </a:r>
            <a:r>
              <a:rPr lang="ko-KR" altLang="en-US" dirty="0"/>
              <a:t>등으로 값을 구한다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65EB1-C274-FD85-62C4-8E17AEAE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365125"/>
            <a:ext cx="5438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9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5A62-B88C-D98A-4D71-0BE633A8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3CF63-54B9-867A-A0CC-3D41BC23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파라미터가 데이터들로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표현된다는 사실은 꽤나 직관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적이다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decision boundary </a:t>
            </a:r>
            <a:r>
              <a:rPr lang="ko-KR" altLang="en-US" dirty="0"/>
              <a:t>또한 </a:t>
            </a:r>
            <a:r>
              <a:rPr lang="en-US" altLang="ko-KR" dirty="0"/>
              <a:t>feature space </a:t>
            </a:r>
            <a:r>
              <a:rPr lang="ko-KR" altLang="en-US" dirty="0"/>
              <a:t>위에 있으므로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이때 우리는 파라미터를 어떤 함수 </a:t>
            </a:r>
            <a:r>
              <a:rPr lang="en-US" altLang="ko-KR" dirty="0"/>
              <a:t>pi </a:t>
            </a:r>
            <a:r>
              <a:rPr lang="ko-KR" altLang="en-US" dirty="0"/>
              <a:t>에 넣어 </a:t>
            </a:r>
            <a:r>
              <a:rPr lang="en-US" altLang="ko-KR" dirty="0"/>
              <a:t>feature </a:t>
            </a:r>
            <a:r>
              <a:rPr lang="ko-KR" altLang="en-US" dirty="0"/>
              <a:t>를 뽑은 뒤 </a:t>
            </a:r>
            <a:r>
              <a:rPr lang="ko-KR" altLang="en-US" dirty="0" err="1"/>
              <a:t>내적한다는</a:t>
            </a:r>
            <a:r>
              <a:rPr lang="ko-KR" altLang="en-US" dirty="0"/>
              <a:t> 아이디어를 생각할 수 있다</a:t>
            </a:r>
            <a:endParaRPr lang="en-US" altLang="ko-KR" dirty="0"/>
          </a:p>
          <a:p>
            <a:r>
              <a:rPr lang="ko-KR" altLang="en-US" dirty="0"/>
              <a:t>이는 곧 고차원 매핑 이후 내적을 의미한다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7B552-2266-7B6B-423E-18F73906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365125"/>
            <a:ext cx="5438775" cy="2143125"/>
          </a:xfrm>
          <a:prstGeom prst="rect">
            <a:avLst/>
          </a:prstGeom>
        </p:spPr>
      </p:pic>
      <p:pic>
        <p:nvPicPr>
          <p:cNvPr id="2050" name="Picture 2" descr="Decision Boundary in ML">
            <a:extLst>
              <a:ext uri="{FF2B5EF4-FFF2-40B4-BE49-F238E27FC236}">
                <a16:creationId xmlns:a16="http://schemas.microsoft.com/office/drawing/2014/main" id="{7BCEEF98-02C1-9417-DEF9-A959DF6F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684" y="4609269"/>
            <a:ext cx="2792380" cy="22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8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5F6A7-CD48-BEAD-63E1-914DDB9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FD08B-6EC4-03C2-8D4E-173DC1CB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 은 기본적으로 </a:t>
            </a:r>
            <a:r>
              <a:rPr lang="en-US" altLang="ko-KR" dirty="0"/>
              <a:t>linear classifier 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저차원에선 안되는 것을</a:t>
            </a:r>
            <a:r>
              <a:rPr lang="en-US" altLang="ko-KR" dirty="0"/>
              <a:t>, </a:t>
            </a:r>
            <a:r>
              <a:rPr lang="ko-KR" altLang="en-US" dirty="0"/>
              <a:t>고차원으로 올린 뒤 분류하겠다는 아이디어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ABCD7-A1B8-1A7E-1D20-4DA023F6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69" y="3889423"/>
            <a:ext cx="4354061" cy="2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73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E1BF1-F3E9-3BE0-CF79-D2DFE18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dimension?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D4F79-DC96-63AC-034D-1EACA531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infinite dimensional feature space </a:t>
            </a:r>
            <a:r>
              <a:rPr lang="ko-KR" altLang="en-US" dirty="0"/>
              <a:t>에서도 </a:t>
            </a:r>
            <a:r>
              <a:rPr lang="en-US" altLang="ko-KR" dirty="0"/>
              <a:t>kernel trick </a:t>
            </a:r>
            <a:r>
              <a:rPr lang="ko-KR" altLang="en-US" dirty="0"/>
              <a:t>은 잘 작동할까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직관에 의존하지 않고 이론적으로 이걸 어떻게 설명할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RBF </a:t>
            </a:r>
            <a:r>
              <a:rPr lang="ko-KR" altLang="en-US" dirty="0"/>
              <a:t>를 사용하면 무한차원 벡터공간으로 </a:t>
            </a:r>
            <a:r>
              <a:rPr lang="ko-KR" altLang="en-US" dirty="0" err="1"/>
              <a:t>매핑된다는</a:t>
            </a:r>
            <a:r>
              <a:rPr lang="ko-KR" altLang="en-US" dirty="0"/>
              <a:t> 것이 잘 알려져 있음 </a:t>
            </a:r>
            <a:r>
              <a:rPr lang="en-US" altLang="ko-KR" dirty="0"/>
              <a:t>-&gt; </a:t>
            </a:r>
            <a:r>
              <a:rPr lang="ko-KR" altLang="en-US" dirty="0"/>
              <a:t>무한차원으로 매핑한다는 게 무슨 의미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92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A35D0-C5EB-BF5E-2B35-D5D5797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RKHS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6DCD-2E42-836B-5F8D-A2EB29B1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해석하기 위한 좋은 이론적 토대를 제공하는 것이 </a:t>
            </a:r>
            <a:r>
              <a:rPr lang="en-US" altLang="ko-KR" dirty="0"/>
              <a:t>RKHS</a:t>
            </a:r>
          </a:p>
          <a:p>
            <a:endParaRPr lang="en-US" altLang="ko-KR" dirty="0"/>
          </a:p>
          <a:p>
            <a:r>
              <a:rPr lang="en-US" altLang="ko-KR" dirty="0"/>
              <a:t>Reproducing Kernel Hilbert Space </a:t>
            </a:r>
            <a:r>
              <a:rPr lang="ko-KR" altLang="en-US" dirty="0"/>
              <a:t>는 </a:t>
            </a:r>
            <a:r>
              <a:rPr lang="en-US" altLang="ko-KR" dirty="0"/>
              <a:t>evaluation functional </a:t>
            </a:r>
            <a:r>
              <a:rPr lang="ko-KR" altLang="en-US" dirty="0"/>
              <a:t>이 연속적인 함수 공간을 의미함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 functional </a:t>
            </a:r>
            <a:r>
              <a:rPr lang="ko-KR" altLang="en-US" dirty="0"/>
              <a:t>이 연속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어떤 두 함수가 </a:t>
            </a:r>
            <a:r>
              <a:rPr lang="en-US" altLang="ko-KR" dirty="0"/>
              <a:t>pointwise </a:t>
            </a:r>
            <a:r>
              <a:rPr lang="ko-KR" altLang="en-US" dirty="0"/>
              <a:t>하게 가까우면 그 함수들의 </a:t>
            </a:r>
            <a:r>
              <a:rPr lang="en-US" altLang="ko-KR" dirty="0"/>
              <a:t>distance </a:t>
            </a:r>
            <a:r>
              <a:rPr lang="ko-KR" altLang="en-US" dirty="0"/>
              <a:t>또한 가까워진다는 것</a:t>
            </a:r>
          </a:p>
        </p:txBody>
      </p:sp>
    </p:spTree>
    <p:extLst>
      <p:ext uri="{BB962C8B-B14F-4D97-AF65-F5344CB8AC3E}">
        <p14:creationId xmlns:p14="http://schemas.microsoft.com/office/powerpoint/2010/main" val="30959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1175</Words>
  <Application>Microsoft Office PowerPoint</Application>
  <PresentationFormat>와이드스크린</PresentationFormat>
  <Paragraphs>217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CUAI 6기 CS229 스터디</vt:lpstr>
      <vt:lpstr>진행상황</vt:lpstr>
      <vt:lpstr>Kernel??</vt:lpstr>
      <vt:lpstr>Optimal margin classifier</vt:lpstr>
      <vt:lpstr>PowerPoint 프레젠테이션</vt:lpstr>
      <vt:lpstr>PowerPoint 프레젠테이션</vt:lpstr>
      <vt:lpstr>Kernel method</vt:lpstr>
      <vt:lpstr>Infinite dimension?</vt:lpstr>
      <vt:lpstr>RKHS (1)</vt:lpstr>
      <vt:lpstr>RKHS (2)</vt:lpstr>
      <vt:lpstr>RKHS (3)</vt:lpstr>
      <vt:lpstr>잠깐! Riesz 표현정리란?</vt:lpstr>
      <vt:lpstr>RKHS (4)</vt:lpstr>
      <vt:lpstr>RKHS (5)</vt:lpstr>
      <vt:lpstr>Representor Theorem</vt:lpstr>
      <vt:lpstr>summary</vt:lpstr>
      <vt:lpstr>Neural tangent kernel??</vt:lpstr>
      <vt:lpstr>NTK (1)</vt:lpstr>
      <vt:lpstr>NTK (2)</vt:lpstr>
      <vt:lpstr>NTK (3)</vt:lpstr>
      <vt:lpstr>NTK (4)</vt:lpstr>
      <vt:lpstr>NTK (5)</vt:lpstr>
      <vt:lpstr>       유도과정(pass)</vt:lpstr>
      <vt:lpstr>NTK (6)</vt:lpstr>
      <vt:lpstr>So what??</vt:lpstr>
      <vt:lpstr>Implicit representation learning</vt:lpstr>
      <vt:lpstr>Least square toy example (1)</vt:lpstr>
      <vt:lpstr>PowerPoint 프레젠테이션</vt:lpstr>
      <vt:lpstr>PowerPoint 프레젠테이션</vt:lpstr>
      <vt:lpstr>더 나아가…</vt:lpstr>
      <vt:lpstr>ref</vt:lpstr>
      <vt:lpstr>이후 스터디 계획</vt:lpstr>
      <vt:lpstr>Roughly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cs229</dc:title>
  <dc:creator>k th</dc:creator>
  <cp:lastModifiedBy>k th</cp:lastModifiedBy>
  <cp:revision>79</cp:revision>
  <dcterms:created xsi:type="dcterms:W3CDTF">2023-11-07T01:00:07Z</dcterms:created>
  <dcterms:modified xsi:type="dcterms:W3CDTF">2023-11-07T08:39:31Z</dcterms:modified>
</cp:coreProperties>
</file>