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embeddedFontLst>
    <p:embeddedFont>
      <p:font typeface="NanumGothic ExtraBold" panose="020B0600000101010101" charset="-127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7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 err="1" smtClean="0">
                <a:solidFill>
                  <a:srgbClr val="19264B"/>
                </a:solidFill>
              </a:rPr>
              <a:t>Recsys</a:t>
            </a:r>
            <a:r>
              <a:rPr lang="en-US" altLang="ko" sz="2500" b="1" dirty="0" smtClean="0">
                <a:solidFill>
                  <a:srgbClr val="19264B"/>
                </a:solidFill>
              </a:rPr>
              <a:t> </a:t>
            </a:r>
            <a:r>
              <a:rPr lang="ko-KR" altLang="en-US" sz="2500" b="1" dirty="0" smtClean="0">
                <a:solidFill>
                  <a:srgbClr val="19264B"/>
                </a:solidFill>
              </a:rPr>
              <a:t>프로젝트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rgbClr val="19264B"/>
                </a:solidFill>
              </a:rPr>
              <a:t>202</a:t>
            </a:r>
            <a:r>
              <a:rPr lang="en-US" altLang="ko" dirty="0" smtClean="0">
                <a:solidFill>
                  <a:srgbClr val="19264B"/>
                </a:solidFill>
              </a:rPr>
              <a:t>3</a:t>
            </a:r>
            <a:r>
              <a:rPr lang="ko" dirty="0" smtClean="0">
                <a:solidFill>
                  <a:srgbClr val="19264B"/>
                </a:solidFill>
              </a:rPr>
              <a:t>.03.</a:t>
            </a:r>
            <a:r>
              <a:rPr lang="en-US" altLang="ko" dirty="0" smtClean="0">
                <a:solidFill>
                  <a:srgbClr val="19264B"/>
                </a:solidFill>
              </a:rPr>
              <a:t>28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 smtClean="0">
                <a:solidFill>
                  <a:srgbClr val="19264B"/>
                </a:solidFill>
              </a:rPr>
              <a:t>이호용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60260" y="1940823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스터디원 1 :</a:t>
            </a:r>
            <a:r>
              <a:rPr lang="en-US" altLang="ko" dirty="0" smtClean="0"/>
              <a:t> </a:t>
            </a:r>
            <a:r>
              <a:rPr lang="ko-KR" altLang="en-US" dirty="0" smtClean="0"/>
              <a:t>박정현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" dirty="0" smtClean="0"/>
              <a:t>이</a:t>
            </a:r>
            <a:r>
              <a:rPr lang="ko-KR" altLang="en-US" dirty="0" smtClean="0"/>
              <a:t>호용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smtClean="0"/>
              <a:t>최지원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14444" r="-889" b="-14444"/>
          <a:stretch/>
        </p:blipFill>
        <p:spPr>
          <a:xfrm>
            <a:off x="1862129" y="1261475"/>
            <a:ext cx="2264102" cy="30188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9562" y="1140589"/>
            <a:ext cx="7067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목적</a:t>
            </a:r>
            <a:r>
              <a:rPr lang="en-US" altLang="ko-KR" sz="1800" dirty="0" smtClean="0"/>
              <a:t>: competition </a:t>
            </a:r>
            <a:r>
              <a:rPr lang="ko-KR" altLang="en-US" sz="1800" dirty="0" smtClean="0"/>
              <a:t>참가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그러나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적절한 대회를 현재 찾을 수 </a:t>
            </a:r>
            <a:r>
              <a:rPr lang="ko-KR" altLang="en-US" sz="1800" dirty="0" smtClean="0"/>
              <a:t>없음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따라서 현재</a:t>
            </a:r>
            <a:r>
              <a:rPr lang="en-US" altLang="ko-KR" sz="1800" dirty="0" smtClean="0"/>
              <a:t>,</a:t>
            </a:r>
            <a:endParaRPr lang="en-US" altLang="ko-KR" sz="1800" dirty="0"/>
          </a:p>
          <a:p>
            <a:r>
              <a:rPr lang="ko-KR" altLang="en-US" sz="1800" dirty="0" smtClean="0"/>
              <a:t>주제 </a:t>
            </a:r>
            <a:r>
              <a:rPr lang="ko-KR" altLang="en-US" sz="1800" dirty="0" smtClean="0"/>
              <a:t>탐색 및 </a:t>
            </a:r>
            <a:r>
              <a:rPr lang="ko-KR" altLang="en-US" sz="1800" dirty="0" err="1" smtClean="0"/>
              <a:t>인사이트</a:t>
            </a:r>
            <a:r>
              <a:rPr lang="ko-KR" altLang="en-US" sz="1800" dirty="0" smtClean="0"/>
              <a:t> 도출을 위한 준비과정을 진행 중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정해지는 대로 </a:t>
            </a:r>
            <a:endParaRPr lang="en-US" altLang="ko-KR" sz="1800" dirty="0" smtClean="0"/>
          </a:p>
          <a:p>
            <a:r>
              <a:rPr lang="en-US" altLang="ko-KR" sz="1800" dirty="0" smtClean="0"/>
              <a:t>Update </a:t>
            </a:r>
            <a:r>
              <a:rPr lang="ko-KR" altLang="en-US" sz="1800" dirty="0" smtClean="0"/>
              <a:t>및 프로젝트 수행 예정</a:t>
            </a:r>
            <a:r>
              <a:rPr lang="en-US" altLang="ko-KR" sz="18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602841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</Words>
  <Application>Microsoft Office PowerPoint</Application>
  <PresentationFormat>화면 슬라이드 쇼(16:9)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박정현</cp:lastModifiedBy>
  <cp:revision>6</cp:revision>
  <dcterms:modified xsi:type="dcterms:W3CDTF">2023-03-28T06:58:09Z</dcterms:modified>
</cp:coreProperties>
</file>