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1" r:id="rId4"/>
    <p:sldId id="274" r:id="rId5"/>
    <p:sldId id="275" r:id="rId6"/>
    <p:sldId id="276" r:id="rId7"/>
    <p:sldId id="264" r:id="rId8"/>
    <p:sldId id="273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  <p:embeddedFont>
      <p:font typeface="나눔스퀘어 ExtraBold" panose="020B0600000101010101" pitchFamily="50" charset="-127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5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40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4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21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6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UAI Adv DA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</a:rPr>
              <a:t>곽수민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2447813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1555507"/>
            <a:ext cx="22821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곽수민 응용통계학과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권예진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응용통계학과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김휘중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경영학부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전현민</a:t>
            </a:r>
            <a:r>
              <a:rPr lang="ko-KR" altLang="en-US" sz="16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전자전기공학부</a:t>
            </a:r>
            <a:endParaRPr lang="en-US" altLang="ko-KR"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305EA-EBF3-3D65-1EB2-F73FC28B2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610" y="977834"/>
            <a:ext cx="7263828" cy="35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DB497-E527-5F99-63E8-E2F5609F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652737"/>
            <a:ext cx="4311872" cy="2997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9DD9E-D7C7-793C-A274-06203CBF6416}"/>
              </a:ext>
            </a:extLst>
          </p:cNvPr>
          <p:cNvSpPr txBox="1"/>
          <p:nvPr/>
        </p:nvSpPr>
        <p:spPr>
          <a:xfrm>
            <a:off x="1477736" y="1055550"/>
            <a:ext cx="468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센서데이터</a:t>
            </a:r>
          </a:p>
        </p:txBody>
      </p:sp>
    </p:spTree>
    <p:extLst>
      <p:ext uri="{BB962C8B-B14F-4D97-AF65-F5344CB8AC3E}">
        <p14:creationId xmlns:p14="http://schemas.microsoft.com/office/powerpoint/2010/main" val="180317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9DD9E-D7C7-793C-A274-06203CBF6416}"/>
              </a:ext>
            </a:extLst>
          </p:cNvPr>
          <p:cNvSpPr txBox="1"/>
          <p:nvPr/>
        </p:nvSpPr>
        <p:spPr>
          <a:xfrm>
            <a:off x="1477736" y="1055550"/>
            <a:ext cx="468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4B270-8B03-C7BE-8D52-847F89C06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77" y="1533412"/>
            <a:ext cx="5739493" cy="33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9DD9E-D7C7-793C-A274-06203CBF6416}"/>
              </a:ext>
            </a:extLst>
          </p:cNvPr>
          <p:cNvSpPr txBox="1"/>
          <p:nvPr/>
        </p:nvSpPr>
        <p:spPr>
          <a:xfrm>
            <a:off x="1608364" y="1359019"/>
            <a:ext cx="573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이외 수면데이터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인구통계 데이터 등</a:t>
            </a:r>
          </a:p>
        </p:txBody>
      </p:sp>
    </p:spTree>
    <p:extLst>
      <p:ext uri="{BB962C8B-B14F-4D97-AF65-F5344CB8AC3E}">
        <p14:creationId xmlns:p14="http://schemas.microsoft.com/office/powerpoint/2010/main" val="341234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8D724-4F39-4C2B-6420-257A2CB7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11" y="1255612"/>
            <a:ext cx="6787968" cy="26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8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54192" y="2002206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989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</Words>
  <Application>Microsoft Office PowerPoint</Application>
  <PresentationFormat>화면 슬라이드 쇼(16:9)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ExtraBold</vt:lpstr>
      <vt:lpstr>Arial</vt:lpstr>
      <vt:lpstr>NanumGothic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곽수민</cp:lastModifiedBy>
  <cp:revision>86</cp:revision>
  <dcterms:modified xsi:type="dcterms:W3CDTF">2023-04-02T06:32:41Z</dcterms:modified>
</cp:coreProperties>
</file>